
<file path=[Content_Types].xml><?xml version="1.0" encoding="utf-8"?>
<Types xmlns="http://schemas.openxmlformats.org/package/2006/content-types">
  <Default ContentType="image/jpeg" Extension="jpeg"/>
  <Default ContentType="application/vnd.openxmlformats-officedocument.spreadsheetml.sheet" Extension="xlsx"/>
  <Default ContentType="image/png" Extension="png"/>
  <Default ContentType="image/vnd.ms-photo" Extension="wdp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vnd.openxmlformats-officedocument.drawingml.chart+xml" PartName="/ppt/charts/chart1.xml"/>
  <Override ContentType="application/vnd.ms-office.chartcolorstyle+xml" PartName="/ppt/charts/colors1.xml"/>
  <Override ContentType="application/vnd.ms-office.chartstyle+xml" PartName="/ppt/charts/style1.xml"/>
  <Override ContentType="application/x-fontdata" PartName="/ppt/fonts/font1.fntdata"/>
  <Override ContentType="application/x-fontdata" PartName="/ppt/fonts/font2.fntdata"/>
  <Override ContentType="application/x-fontdata" PartName="/ppt/fonts/font3.fntdata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presentationml.tags+xml" PartName="/ppt/tags/tag1.xml"/>
  <Override ContentType="application/vnd.openxmlformats-officedocument.presentationml.tags+xml" PartName="/ppt/tags/tag10.xml"/>
  <Override ContentType="application/vnd.openxmlformats-officedocument.presentationml.tags+xml" PartName="/ppt/tags/tag11.xml"/>
  <Override ContentType="application/vnd.openxmlformats-officedocument.presentationml.tags+xml" PartName="/ppt/tags/tag12.xml"/>
  <Override ContentType="application/vnd.openxmlformats-officedocument.presentationml.tags+xml" PartName="/ppt/tags/tag13.xml"/>
  <Override ContentType="application/vnd.openxmlformats-officedocument.presentationml.tags+xml" PartName="/ppt/tags/tag14.xml"/>
  <Override ContentType="application/vnd.openxmlformats-officedocument.presentationml.tags+xml" PartName="/ppt/tags/tag2.xml"/>
  <Override ContentType="application/vnd.openxmlformats-officedocument.presentationml.tags+xml" PartName="/ppt/tags/tag3.xml"/>
  <Override ContentType="application/vnd.openxmlformats-officedocument.presentationml.tags+xml" PartName="/ppt/tags/tag4.xml"/>
  <Override ContentType="application/vnd.openxmlformats-officedocument.presentationml.tags+xml" PartName="/ppt/tags/tag5.xml"/>
  <Override ContentType="application/vnd.openxmlformats-officedocument.presentationml.tags+xml" PartName="/ppt/tags/tag6.xml"/>
  <Override ContentType="application/vnd.openxmlformats-officedocument.presentationml.tags+xml" PartName="/ppt/tags/tag7.xml"/>
  <Override ContentType="application/vnd.openxmlformats-officedocument.presentationml.tags+xml" PartName="/ppt/tags/tag8.xml"/>
  <Override ContentType="application/vnd.openxmlformats-officedocument.presentationml.tags+xml" PartName="/ppt/tags/tag9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83" r:id="rId21"/>
  </p:sldIdLst>
  <p:sldSz cx="12192000" cy="6858000"/>
  <p:notesSz cx="6858000" cy="9144000"/>
  <p:embeddedFontLst>
    <p:embeddedFont>
      <p:font typeface="汉仪雅酷黑 45W" panose="020B0404020202020204" pitchFamily="34" charset="-122"/>
      <p:regular r:id="rId26"/>
    </p:embeddedFont>
    <p:embeddedFont>
      <p:font typeface="汉仪雅酷黑 75W" panose="020B0804020202020204" charset="0"/>
      <p:bold r:id="rId27"/>
    </p:embeddedFont>
    <p:embeddedFont>
      <p:font typeface="等线" panose="02010600030101010101" charset="-122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A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0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5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wdp>
</file>

<file path=ppt/media/image3.png>
</file>

<file path=ppt/media/image4.wdp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E9C7E-BB29-4FB9-8B8C-F9F0AFCC1E1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1B560-6396-4ECD-ACA7-598F1B43148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任意多边形: 形状 4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651375" y="889720"/>
            <a:ext cx="2889250" cy="598421"/>
            <a:chOff x="2984500" y="1308100"/>
            <a:chExt cx="3924300" cy="812800"/>
          </a:xfrm>
        </p:grpSpPr>
        <p:sp>
          <p:nvSpPr>
            <p:cNvPr id="9" name="椭圆 8"/>
            <p:cNvSpPr/>
            <p:nvPr/>
          </p:nvSpPr>
          <p:spPr>
            <a:xfrm>
              <a:off x="2984500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2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021667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5058834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X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096000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X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369116" y="1937365"/>
            <a:ext cx="94537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300" dirty="0">
                <a:cs typeface="+mn-ea"/>
                <a:sym typeface="+mn-lt"/>
              </a:rPr>
              <a:t>工作总结汇报</a:t>
            </a:r>
            <a:r>
              <a:rPr lang="en-US" altLang="zh-CN" sz="6600" spc="300" dirty="0">
                <a:cs typeface="+mn-ea"/>
                <a:sym typeface="+mn-lt"/>
              </a:rPr>
              <a:t>PPT</a:t>
            </a:r>
            <a:endParaRPr lang="zh-CN" altLang="en-US" sz="6600" spc="300" dirty="0"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738232" y="1040445"/>
            <a:ext cx="1523332" cy="296970"/>
            <a:chOff x="2738232" y="1027005"/>
            <a:chExt cx="1523332" cy="36195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 flipH="1">
            <a:off x="7930436" y="1040445"/>
            <a:ext cx="1523332" cy="296970"/>
            <a:chOff x="2738232" y="1027005"/>
            <a:chExt cx="1523332" cy="36195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2738232" y="3039787"/>
            <a:ext cx="6715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600" dirty="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WORK SUMMARY REPORT POWPOINT</a:t>
            </a:r>
            <a:endParaRPr lang="zh-CN" altLang="en-US" sz="1400" spc="600" dirty="0">
              <a:solidFill>
                <a:schemeClr val="bg1">
                  <a:lumMod val="7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373136" y="3371144"/>
            <a:ext cx="5445728" cy="621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单击此处输入你的正文，文字是您思想的提炼，为了最终演示发布的良好效果，以便观者可以准确理解您所传达的信息。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4829175" y="4234442"/>
            <a:ext cx="2533649" cy="885825"/>
            <a:chOff x="733215" y="4592312"/>
            <a:chExt cx="2533649" cy="885825"/>
          </a:xfrm>
        </p:grpSpPr>
        <p:sp>
          <p:nvSpPr>
            <p:cNvPr id="31" name="矩形: 圆角 30"/>
            <p:cNvSpPr/>
            <p:nvPr/>
          </p:nvSpPr>
          <p:spPr>
            <a:xfrm>
              <a:off x="889387" y="4592312"/>
              <a:ext cx="2377477" cy="3619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矩形: 圆角 31"/>
            <p:cNvSpPr/>
            <p:nvPr/>
          </p:nvSpPr>
          <p:spPr>
            <a:xfrm>
              <a:off x="733215" y="4592312"/>
              <a:ext cx="522960" cy="36195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3" name="图形 4"/>
            <p:cNvGrpSpPr/>
            <p:nvPr/>
          </p:nvGrpSpPr>
          <p:grpSpPr>
            <a:xfrm>
              <a:off x="886155" y="4637958"/>
              <a:ext cx="201061" cy="270657"/>
              <a:chOff x="6272974" y="1642396"/>
              <a:chExt cx="247650" cy="333373"/>
            </a:xfrm>
            <a:solidFill>
              <a:schemeClr val="bg1"/>
            </a:solidFill>
          </p:grpSpPr>
          <p:sp>
            <p:nvSpPr>
              <p:cNvPr id="34" name="任意多边形: 形状 33"/>
              <p:cNvSpPr/>
              <p:nvPr/>
            </p:nvSpPr>
            <p:spPr>
              <a:xfrm rot="-1356795">
                <a:off x="6329931" y="1662936"/>
                <a:ext cx="133537" cy="133537"/>
              </a:xfrm>
              <a:custGeom>
                <a:avLst/>
                <a:gdLst>
                  <a:gd name="connsiteX0" fmla="*/ 133537 w 133537"/>
                  <a:gd name="connsiteY0" fmla="*/ 66769 h 133537"/>
                  <a:gd name="connsiteX1" fmla="*/ 66769 w 133537"/>
                  <a:gd name="connsiteY1" fmla="*/ 133537 h 133537"/>
                  <a:gd name="connsiteX2" fmla="*/ 0 w 133537"/>
                  <a:gd name="connsiteY2" fmla="*/ 66769 h 133537"/>
                  <a:gd name="connsiteX3" fmla="*/ 66769 w 133537"/>
                  <a:gd name="connsiteY3" fmla="*/ 0 h 133537"/>
                  <a:gd name="connsiteX4" fmla="*/ 133537 w 133537"/>
                  <a:gd name="connsiteY4" fmla="*/ 66769 h 13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37" h="133537">
                    <a:moveTo>
                      <a:pt x="133537" y="66769"/>
                    </a:moveTo>
                    <a:cubicBezTo>
                      <a:pt x="133537" y="103644"/>
                      <a:pt x="103644" y="133537"/>
                      <a:pt x="66769" y="133537"/>
                    </a:cubicBezTo>
                    <a:cubicBezTo>
                      <a:pt x="29893" y="133537"/>
                      <a:pt x="0" y="103644"/>
                      <a:pt x="0" y="66769"/>
                    </a:cubicBezTo>
                    <a:cubicBezTo>
                      <a:pt x="0" y="29893"/>
                      <a:pt x="29893" y="0"/>
                      <a:pt x="66769" y="0"/>
                    </a:cubicBezTo>
                    <a:cubicBezTo>
                      <a:pt x="103644" y="0"/>
                      <a:pt x="133537" y="29893"/>
                      <a:pt x="133537" y="66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6272974" y="1819465"/>
                <a:ext cx="247650" cy="156305"/>
              </a:xfrm>
              <a:custGeom>
                <a:avLst/>
                <a:gdLst>
                  <a:gd name="connsiteX0" fmla="*/ 123825 w 247650"/>
                  <a:gd name="connsiteY0" fmla="*/ 0 h 156305"/>
                  <a:gd name="connsiteX1" fmla="*/ 123825 w 247650"/>
                  <a:gd name="connsiteY1" fmla="*/ 0 h 156305"/>
                  <a:gd name="connsiteX2" fmla="*/ 0 w 247650"/>
                  <a:gd name="connsiteY2" fmla="*/ 123825 h 156305"/>
                  <a:gd name="connsiteX3" fmla="*/ 0 w 247650"/>
                  <a:gd name="connsiteY3" fmla="*/ 123825 h 156305"/>
                  <a:gd name="connsiteX4" fmla="*/ 32480 w 247650"/>
                  <a:gd name="connsiteY4" fmla="*/ 156305 h 156305"/>
                  <a:gd name="connsiteX5" fmla="*/ 215170 w 247650"/>
                  <a:gd name="connsiteY5" fmla="*/ 156305 h 156305"/>
                  <a:gd name="connsiteX6" fmla="*/ 247650 w 247650"/>
                  <a:gd name="connsiteY6" fmla="*/ 123825 h 156305"/>
                  <a:gd name="connsiteX7" fmla="*/ 247650 w 247650"/>
                  <a:gd name="connsiteY7" fmla="*/ 123825 h 156305"/>
                  <a:gd name="connsiteX8" fmla="*/ 123825 w 247650"/>
                  <a:gd name="connsiteY8" fmla="*/ 0 h 15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650" h="156305">
                    <a:moveTo>
                      <a:pt x="123825" y="0"/>
                    </a:moveTo>
                    <a:lnTo>
                      <a:pt x="123825" y="0"/>
                    </a:lnTo>
                    <a:cubicBezTo>
                      <a:pt x="55436" y="0"/>
                      <a:pt x="0" y="55435"/>
                      <a:pt x="0" y="123825"/>
                    </a:cubicBezTo>
                    <a:lnTo>
                      <a:pt x="0" y="123825"/>
                    </a:lnTo>
                    <a:cubicBezTo>
                      <a:pt x="0" y="141732"/>
                      <a:pt x="14573" y="156305"/>
                      <a:pt x="32480" y="156305"/>
                    </a:cubicBezTo>
                    <a:lnTo>
                      <a:pt x="215170" y="156305"/>
                    </a:lnTo>
                    <a:cubicBezTo>
                      <a:pt x="233077" y="156305"/>
                      <a:pt x="247650" y="141732"/>
                      <a:pt x="247650" y="123825"/>
                    </a:cubicBezTo>
                    <a:lnTo>
                      <a:pt x="247650" y="123825"/>
                    </a:lnTo>
                    <a:cubicBezTo>
                      <a:pt x="247650" y="55435"/>
                      <a:pt x="192215" y="0"/>
                      <a:pt x="1238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1409115" y="4625836"/>
              <a:ext cx="167329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稻小壳</a:t>
              </a:r>
              <a:r>
                <a:rPr lang="en-US" altLang="zh-CN" sz="1400" spc="300" dirty="0" err="1">
                  <a:cs typeface="+mn-ea"/>
                  <a:sym typeface="+mn-lt"/>
                </a:rPr>
                <a:t>Docer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889387" y="5116187"/>
              <a:ext cx="2377477" cy="3619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矩形: 圆角 37"/>
            <p:cNvSpPr/>
            <p:nvPr/>
          </p:nvSpPr>
          <p:spPr>
            <a:xfrm>
              <a:off x="733215" y="5116187"/>
              <a:ext cx="522960" cy="36195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409115" y="5149711"/>
              <a:ext cx="167329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400" spc="300" dirty="0">
                  <a:cs typeface="+mn-ea"/>
                  <a:sym typeface="+mn-lt"/>
                </a:rPr>
                <a:t>20XX.01.01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969785" y="5231886"/>
              <a:ext cx="60718" cy="60718"/>
            </a:xfrm>
            <a:custGeom>
              <a:avLst/>
              <a:gdLst>
                <a:gd name="connsiteX0" fmla="*/ 34099 w 68199"/>
                <a:gd name="connsiteY0" fmla="*/ 0 h 68199"/>
                <a:gd name="connsiteX1" fmla="*/ 0 w 68199"/>
                <a:gd name="connsiteY1" fmla="*/ 34100 h 68199"/>
                <a:gd name="connsiteX2" fmla="*/ 34099 w 68199"/>
                <a:gd name="connsiteY2" fmla="*/ 68199 h 68199"/>
                <a:gd name="connsiteX3" fmla="*/ 68199 w 68199"/>
                <a:gd name="connsiteY3" fmla="*/ 34100 h 68199"/>
                <a:gd name="connsiteX4" fmla="*/ 34099 w 68199"/>
                <a:gd name="connsiteY4" fmla="*/ 0 h 6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199" h="68199">
                  <a:moveTo>
                    <a:pt x="34099" y="0"/>
                  </a:moveTo>
                  <a:cubicBezTo>
                    <a:pt x="15335" y="0"/>
                    <a:pt x="0" y="15240"/>
                    <a:pt x="0" y="34100"/>
                  </a:cubicBezTo>
                  <a:cubicBezTo>
                    <a:pt x="0" y="52864"/>
                    <a:pt x="15240" y="68199"/>
                    <a:pt x="34099" y="68199"/>
                  </a:cubicBezTo>
                  <a:cubicBezTo>
                    <a:pt x="52864" y="68199"/>
                    <a:pt x="68199" y="52959"/>
                    <a:pt x="68199" y="34100"/>
                  </a:cubicBezTo>
                  <a:cubicBezTo>
                    <a:pt x="68199" y="15335"/>
                    <a:pt x="52959" y="0"/>
                    <a:pt x="3409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898381" y="5165401"/>
              <a:ext cx="203609" cy="263521"/>
            </a:xfrm>
            <a:custGeom>
              <a:avLst/>
              <a:gdLst>
                <a:gd name="connsiteX0" fmla="*/ 114300 w 228695"/>
                <a:gd name="connsiteY0" fmla="*/ 0 h 295989"/>
                <a:gd name="connsiteX1" fmla="*/ 0 w 228695"/>
                <a:gd name="connsiteY1" fmla="*/ 114300 h 295989"/>
                <a:gd name="connsiteX2" fmla="*/ 107633 w 228695"/>
                <a:gd name="connsiteY2" fmla="*/ 292989 h 295989"/>
                <a:gd name="connsiteX3" fmla="*/ 121063 w 228695"/>
                <a:gd name="connsiteY3" fmla="*/ 292989 h 295989"/>
                <a:gd name="connsiteX4" fmla="*/ 228695 w 228695"/>
                <a:gd name="connsiteY4" fmla="*/ 114300 h 295989"/>
                <a:gd name="connsiteX5" fmla="*/ 114300 w 228695"/>
                <a:gd name="connsiteY5" fmla="*/ 0 h 295989"/>
                <a:gd name="connsiteX6" fmla="*/ 114300 w 228695"/>
                <a:gd name="connsiteY6" fmla="*/ 165259 h 295989"/>
                <a:gd name="connsiteX7" fmla="*/ 57817 w 228695"/>
                <a:gd name="connsiteY7" fmla="*/ 108776 h 295989"/>
                <a:gd name="connsiteX8" fmla="*/ 114300 w 228695"/>
                <a:gd name="connsiteY8" fmla="*/ 52292 h 295989"/>
                <a:gd name="connsiteX9" fmla="*/ 170783 w 228695"/>
                <a:gd name="connsiteY9" fmla="*/ 108776 h 295989"/>
                <a:gd name="connsiteX10" fmla="*/ 114300 w 228695"/>
                <a:gd name="connsiteY10" fmla="*/ 165259 h 2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695" h="295989">
                  <a:moveTo>
                    <a:pt x="114300" y="0"/>
                  </a:moveTo>
                  <a:cubicBezTo>
                    <a:pt x="51149" y="0"/>
                    <a:pt x="0" y="51149"/>
                    <a:pt x="0" y="114300"/>
                  </a:cubicBezTo>
                  <a:cubicBezTo>
                    <a:pt x="0" y="168116"/>
                    <a:pt x="83058" y="265462"/>
                    <a:pt x="107633" y="292989"/>
                  </a:cubicBezTo>
                  <a:cubicBezTo>
                    <a:pt x="111252" y="296989"/>
                    <a:pt x="117443" y="296989"/>
                    <a:pt x="121063" y="292989"/>
                  </a:cubicBezTo>
                  <a:cubicBezTo>
                    <a:pt x="145542" y="265462"/>
                    <a:pt x="228695" y="168116"/>
                    <a:pt x="228695" y="114300"/>
                  </a:cubicBezTo>
                  <a:cubicBezTo>
                    <a:pt x="228600" y="51149"/>
                    <a:pt x="177451" y="0"/>
                    <a:pt x="114300" y="0"/>
                  </a:cubicBezTo>
                  <a:close/>
                  <a:moveTo>
                    <a:pt x="114300" y="165259"/>
                  </a:moveTo>
                  <a:cubicBezTo>
                    <a:pt x="83153" y="165259"/>
                    <a:pt x="57817" y="139922"/>
                    <a:pt x="57817" y="108776"/>
                  </a:cubicBezTo>
                  <a:cubicBezTo>
                    <a:pt x="57817" y="77629"/>
                    <a:pt x="83153" y="52292"/>
                    <a:pt x="114300" y="52292"/>
                  </a:cubicBezTo>
                  <a:cubicBezTo>
                    <a:pt x="145447" y="52292"/>
                    <a:pt x="170783" y="77629"/>
                    <a:pt x="170783" y="108776"/>
                  </a:cubicBezTo>
                  <a:cubicBezTo>
                    <a:pt x="170879" y="139922"/>
                    <a:pt x="145542" y="165259"/>
                    <a:pt x="114300" y="16525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完成情况概述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5552" y="1648817"/>
            <a:ext cx="11019131" cy="4577230"/>
            <a:chOff x="565552" y="1648817"/>
            <a:chExt cx="11019131" cy="4577230"/>
          </a:xfrm>
        </p:grpSpPr>
        <p:grpSp>
          <p:nvGrpSpPr>
            <p:cNvPr id="8" name="组合 7"/>
            <p:cNvGrpSpPr/>
            <p:nvPr/>
          </p:nvGrpSpPr>
          <p:grpSpPr>
            <a:xfrm>
              <a:off x="565552" y="1648817"/>
              <a:ext cx="3543021" cy="4577230"/>
              <a:chOff x="434277" y="1366013"/>
              <a:chExt cx="3543021" cy="4577230"/>
            </a:xfrm>
          </p:grpSpPr>
          <p:sp>
            <p:nvSpPr>
              <p:cNvPr id="9" name="矩形: 圆角 8"/>
              <p:cNvSpPr/>
              <p:nvPr/>
            </p:nvSpPr>
            <p:spPr>
              <a:xfrm>
                <a:off x="434277" y="1646311"/>
                <a:ext cx="3543021" cy="4296932"/>
              </a:xfrm>
              <a:prstGeom prst="roundRect">
                <a:avLst>
                  <a:gd name="adj" fmla="val 302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srgbClr val="022565">
                    <a:alpha val="3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0" name="组合 9"/>
              <p:cNvGrpSpPr/>
              <p:nvPr/>
            </p:nvGrpSpPr>
            <p:grpSpPr>
              <a:xfrm>
                <a:off x="834624" y="1366013"/>
                <a:ext cx="2735348" cy="683545"/>
                <a:chOff x="1088624" y="1826470"/>
                <a:chExt cx="2735348" cy="683545"/>
              </a:xfrm>
            </p:grpSpPr>
            <p:sp>
              <p:nvSpPr>
                <p:cNvPr id="12" name="矩形: 圆角 11"/>
                <p:cNvSpPr/>
                <p:nvPr/>
              </p:nvSpPr>
              <p:spPr>
                <a:xfrm>
                  <a:off x="1365648" y="1906632"/>
                  <a:ext cx="2458324" cy="5232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grpSp>
              <p:nvGrpSpPr>
                <p:cNvPr id="13" name="组合 12"/>
                <p:cNvGrpSpPr/>
                <p:nvPr/>
              </p:nvGrpSpPr>
              <p:grpSpPr>
                <a:xfrm>
                  <a:off x="1088624" y="1826470"/>
                  <a:ext cx="683545" cy="683545"/>
                  <a:chOff x="1088624" y="1826470"/>
                  <a:chExt cx="924303" cy="924303"/>
                </a:xfrm>
              </p:grpSpPr>
              <p:sp>
                <p:nvSpPr>
                  <p:cNvPr id="15" name="任意多边形: 形状 8"/>
                  <p:cNvSpPr/>
                  <p:nvPr/>
                </p:nvSpPr>
                <p:spPr>
                  <a:xfrm>
                    <a:off x="1088624" y="1826470"/>
                    <a:ext cx="924303" cy="924303"/>
                  </a:xfrm>
                  <a:custGeom>
                    <a:avLst/>
                    <a:gdLst>
                      <a:gd name="connsiteX0" fmla="*/ 758361 w 1516722"/>
                      <a:gd name="connsiteY0" fmla="*/ 0 h 1516722"/>
                      <a:gd name="connsiteX1" fmla="*/ 1516722 w 1516722"/>
                      <a:gd name="connsiteY1" fmla="*/ 758361 h 1516722"/>
                      <a:gd name="connsiteX2" fmla="*/ 1509094 w 1516722"/>
                      <a:gd name="connsiteY2" fmla="*/ 834034 h 1516722"/>
                      <a:gd name="connsiteX3" fmla="*/ 830024 w 1516722"/>
                      <a:gd name="connsiteY3" fmla="*/ 1513103 h 1516722"/>
                      <a:gd name="connsiteX4" fmla="*/ 758361 w 1516722"/>
                      <a:gd name="connsiteY4" fmla="*/ 1516722 h 1516722"/>
                      <a:gd name="connsiteX5" fmla="*/ 0 w 1516722"/>
                      <a:gd name="connsiteY5" fmla="*/ 758361 h 1516722"/>
                      <a:gd name="connsiteX6" fmla="*/ 758361 w 1516722"/>
                      <a:gd name="connsiteY6" fmla="*/ 0 h 1516722"/>
                      <a:gd name="connsiteX0-1" fmla="*/ 758361 w 1516722"/>
                      <a:gd name="connsiteY0-2" fmla="*/ 0 h 1516722"/>
                      <a:gd name="connsiteX1-3" fmla="*/ 1516722 w 1516722"/>
                      <a:gd name="connsiteY1-4" fmla="*/ 758361 h 1516722"/>
                      <a:gd name="connsiteX2-5" fmla="*/ 1509094 w 1516722"/>
                      <a:gd name="connsiteY2-6" fmla="*/ 834034 h 1516722"/>
                      <a:gd name="connsiteX3-7" fmla="*/ 867855 w 1516722"/>
                      <a:gd name="connsiteY3-8" fmla="*/ 1475574 h 1516722"/>
                      <a:gd name="connsiteX4-9" fmla="*/ 830024 w 1516722"/>
                      <a:gd name="connsiteY4-10" fmla="*/ 1513103 h 1516722"/>
                      <a:gd name="connsiteX5-11" fmla="*/ 758361 w 1516722"/>
                      <a:gd name="connsiteY5-12" fmla="*/ 1516722 h 1516722"/>
                      <a:gd name="connsiteX6-13" fmla="*/ 0 w 1516722"/>
                      <a:gd name="connsiteY6-14" fmla="*/ 758361 h 1516722"/>
                      <a:gd name="connsiteX7" fmla="*/ 758361 w 1516722"/>
                      <a:gd name="connsiteY7" fmla="*/ 0 h 1516722"/>
                      <a:gd name="connsiteX0-15" fmla="*/ 758361 w 1516722"/>
                      <a:gd name="connsiteY0-16" fmla="*/ 0 h 1516722"/>
                      <a:gd name="connsiteX1-17" fmla="*/ 1516722 w 1516722"/>
                      <a:gd name="connsiteY1-18" fmla="*/ 758361 h 1516722"/>
                      <a:gd name="connsiteX2-19" fmla="*/ 1509094 w 1516722"/>
                      <a:gd name="connsiteY2-20" fmla="*/ 834034 h 1516722"/>
                      <a:gd name="connsiteX3-21" fmla="*/ 1472375 w 1516722"/>
                      <a:gd name="connsiteY3-22" fmla="*/ 871054 h 1516722"/>
                      <a:gd name="connsiteX4-23" fmla="*/ 867855 w 1516722"/>
                      <a:gd name="connsiteY4-24" fmla="*/ 1475574 h 1516722"/>
                      <a:gd name="connsiteX5-25" fmla="*/ 830024 w 1516722"/>
                      <a:gd name="connsiteY5-26" fmla="*/ 1513103 h 1516722"/>
                      <a:gd name="connsiteX6-27" fmla="*/ 758361 w 1516722"/>
                      <a:gd name="connsiteY6-28" fmla="*/ 1516722 h 1516722"/>
                      <a:gd name="connsiteX7-29" fmla="*/ 0 w 1516722"/>
                      <a:gd name="connsiteY7-30" fmla="*/ 758361 h 1516722"/>
                      <a:gd name="connsiteX8" fmla="*/ 758361 w 1516722"/>
                      <a:gd name="connsiteY8" fmla="*/ 0 h 1516722"/>
                      <a:gd name="connsiteX0-31" fmla="*/ 758361 w 1516722"/>
                      <a:gd name="connsiteY0-32" fmla="*/ 0 h 1516722"/>
                      <a:gd name="connsiteX1-33" fmla="*/ 1516722 w 1516722"/>
                      <a:gd name="connsiteY1-34" fmla="*/ 758361 h 1516722"/>
                      <a:gd name="connsiteX2-35" fmla="*/ 1507189 w 1516722"/>
                      <a:gd name="connsiteY2-36" fmla="*/ 826414 h 1516722"/>
                      <a:gd name="connsiteX3-37" fmla="*/ 1472375 w 1516722"/>
                      <a:gd name="connsiteY3-38" fmla="*/ 871054 h 1516722"/>
                      <a:gd name="connsiteX4-39" fmla="*/ 867855 w 1516722"/>
                      <a:gd name="connsiteY4-40" fmla="*/ 1475574 h 1516722"/>
                      <a:gd name="connsiteX5-41" fmla="*/ 830024 w 1516722"/>
                      <a:gd name="connsiteY5-42" fmla="*/ 1513103 h 1516722"/>
                      <a:gd name="connsiteX6-43" fmla="*/ 758361 w 1516722"/>
                      <a:gd name="connsiteY6-44" fmla="*/ 1516722 h 1516722"/>
                      <a:gd name="connsiteX7-45" fmla="*/ 0 w 1516722"/>
                      <a:gd name="connsiteY7-46" fmla="*/ 758361 h 1516722"/>
                      <a:gd name="connsiteX8-47" fmla="*/ 758361 w 1516722"/>
                      <a:gd name="connsiteY8-48" fmla="*/ 0 h 1516722"/>
                      <a:gd name="connsiteX0-49" fmla="*/ 758361 w 1516722"/>
                      <a:gd name="connsiteY0-50" fmla="*/ 0 h 1516722"/>
                      <a:gd name="connsiteX1-51" fmla="*/ 1516722 w 1516722"/>
                      <a:gd name="connsiteY1-52" fmla="*/ 758361 h 1516722"/>
                      <a:gd name="connsiteX2-53" fmla="*/ 1507189 w 1516722"/>
                      <a:gd name="connsiteY2-54" fmla="*/ 826414 h 1516722"/>
                      <a:gd name="connsiteX3-55" fmla="*/ 1472375 w 1516722"/>
                      <a:gd name="connsiteY3-56" fmla="*/ 871054 h 1516722"/>
                      <a:gd name="connsiteX4-57" fmla="*/ 867855 w 1516722"/>
                      <a:gd name="connsiteY4-58" fmla="*/ 1475574 h 1516722"/>
                      <a:gd name="connsiteX5-59" fmla="*/ 830024 w 1516722"/>
                      <a:gd name="connsiteY5-60" fmla="*/ 1513103 h 1516722"/>
                      <a:gd name="connsiteX6-61" fmla="*/ 758361 w 1516722"/>
                      <a:gd name="connsiteY6-62" fmla="*/ 1516722 h 1516722"/>
                      <a:gd name="connsiteX7-63" fmla="*/ 0 w 1516722"/>
                      <a:gd name="connsiteY7-64" fmla="*/ 758361 h 1516722"/>
                      <a:gd name="connsiteX8-65" fmla="*/ 758361 w 1516722"/>
                      <a:gd name="connsiteY8-66" fmla="*/ 0 h 1516722"/>
                      <a:gd name="connsiteX0-67" fmla="*/ 758361 w 1516722"/>
                      <a:gd name="connsiteY0-68" fmla="*/ 0 h 1516722"/>
                      <a:gd name="connsiteX1-69" fmla="*/ 1516722 w 1516722"/>
                      <a:gd name="connsiteY1-70" fmla="*/ 758361 h 1516722"/>
                      <a:gd name="connsiteX2-71" fmla="*/ 1507189 w 1516722"/>
                      <a:gd name="connsiteY2-72" fmla="*/ 826414 h 1516722"/>
                      <a:gd name="connsiteX3-73" fmla="*/ 1472375 w 1516722"/>
                      <a:gd name="connsiteY3-74" fmla="*/ 871054 h 1516722"/>
                      <a:gd name="connsiteX4-75" fmla="*/ 867855 w 1516722"/>
                      <a:gd name="connsiteY4-76" fmla="*/ 1475574 h 1516722"/>
                      <a:gd name="connsiteX5-77" fmla="*/ 820499 w 1516722"/>
                      <a:gd name="connsiteY5-78" fmla="*/ 1509293 h 1516722"/>
                      <a:gd name="connsiteX6-79" fmla="*/ 758361 w 1516722"/>
                      <a:gd name="connsiteY6-80" fmla="*/ 1516722 h 1516722"/>
                      <a:gd name="connsiteX7-81" fmla="*/ 0 w 1516722"/>
                      <a:gd name="connsiteY7-82" fmla="*/ 758361 h 1516722"/>
                      <a:gd name="connsiteX8-83" fmla="*/ 758361 w 1516722"/>
                      <a:gd name="connsiteY8-84" fmla="*/ 0 h 1516722"/>
                      <a:gd name="connsiteX0-85" fmla="*/ 758361 w 1516722"/>
                      <a:gd name="connsiteY0-86" fmla="*/ 0 h 1516722"/>
                      <a:gd name="connsiteX1-87" fmla="*/ 1516722 w 1516722"/>
                      <a:gd name="connsiteY1-88" fmla="*/ 758361 h 1516722"/>
                      <a:gd name="connsiteX2-89" fmla="*/ 1507189 w 1516722"/>
                      <a:gd name="connsiteY2-90" fmla="*/ 826414 h 1516722"/>
                      <a:gd name="connsiteX3-91" fmla="*/ 1472375 w 1516722"/>
                      <a:gd name="connsiteY3-92" fmla="*/ 871054 h 1516722"/>
                      <a:gd name="connsiteX4-93" fmla="*/ 867855 w 1516722"/>
                      <a:gd name="connsiteY4-94" fmla="*/ 1475574 h 1516722"/>
                      <a:gd name="connsiteX5-95" fmla="*/ 820499 w 1516722"/>
                      <a:gd name="connsiteY5-96" fmla="*/ 1509293 h 1516722"/>
                      <a:gd name="connsiteX6-97" fmla="*/ 758361 w 1516722"/>
                      <a:gd name="connsiteY6-98" fmla="*/ 1516722 h 1516722"/>
                      <a:gd name="connsiteX7-99" fmla="*/ 0 w 1516722"/>
                      <a:gd name="connsiteY7-100" fmla="*/ 758361 h 1516722"/>
                      <a:gd name="connsiteX8-101" fmla="*/ 758361 w 1516722"/>
                      <a:gd name="connsiteY8-102" fmla="*/ 0 h 151672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29" y="connsiteY7-30"/>
                      </a:cxn>
                      <a:cxn ang="0">
                        <a:pos x="connsiteX8-47" y="connsiteY8-48"/>
                      </a:cxn>
                    </a:cxnLst>
                    <a:rect l="l" t="t" r="r" b="b"/>
                    <a:pathLst>
                      <a:path w="1516722" h="1516722">
                        <a:moveTo>
                          <a:pt x="758361" y="0"/>
                        </a:moveTo>
                        <a:cubicBezTo>
                          <a:pt x="1177192" y="0"/>
                          <a:pt x="1516722" y="339530"/>
                          <a:pt x="1516722" y="758361"/>
                        </a:cubicBezTo>
                        <a:cubicBezTo>
                          <a:pt x="1513544" y="781045"/>
                          <a:pt x="1519892" y="801825"/>
                          <a:pt x="1507189" y="826414"/>
                        </a:cubicBezTo>
                        <a:cubicBezTo>
                          <a:pt x="1494486" y="851003"/>
                          <a:pt x="1484615" y="859561"/>
                          <a:pt x="1472375" y="871054"/>
                        </a:cubicBezTo>
                        <a:lnTo>
                          <a:pt x="867855" y="1475574"/>
                        </a:lnTo>
                        <a:cubicBezTo>
                          <a:pt x="852070" y="1486814"/>
                          <a:pt x="838189" y="1498053"/>
                          <a:pt x="820499" y="1509293"/>
                        </a:cubicBezTo>
                        <a:cubicBezTo>
                          <a:pt x="802809" y="1520533"/>
                          <a:pt x="779074" y="1514246"/>
                          <a:pt x="758361" y="1516722"/>
                        </a:cubicBezTo>
                        <a:cubicBezTo>
                          <a:pt x="339530" y="1516722"/>
                          <a:pt x="0" y="1177192"/>
                          <a:pt x="0" y="758361"/>
                        </a:cubicBezTo>
                        <a:cubicBezTo>
                          <a:pt x="0" y="339530"/>
                          <a:pt x="339530" y="0"/>
                          <a:pt x="758361" y="0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non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 defTabSz="457200"/>
                    <a:endParaRPr lang="zh-CN" altLang="en-US" sz="1600"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7" name="文本框 16"/>
                  <p:cNvSpPr txBox="1"/>
                  <p:nvPr/>
                </p:nvSpPr>
                <p:spPr>
                  <a:xfrm>
                    <a:off x="1324116" y="2052822"/>
                    <a:ext cx="411847" cy="37456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en-US" altLang="zh-CN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01</a:t>
                    </a:r>
                    <a:endParaRPr lang="zh-CN" altLang="en-US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14" name="文本框 13"/>
                <p:cNvSpPr txBox="1"/>
                <p:nvPr/>
              </p:nvSpPr>
              <p:spPr>
                <a:xfrm>
                  <a:off x="2049193" y="2019263"/>
                  <a:ext cx="1282402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请输入文字</a:t>
                  </a:r>
                  <a:endPara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48" name="任意多边形: 形状 47"/>
            <p:cNvSpPr/>
            <p:nvPr/>
          </p:nvSpPr>
          <p:spPr>
            <a:xfrm>
              <a:off x="1331210" y="2029272"/>
              <a:ext cx="320615" cy="307777"/>
            </a:xfrm>
            <a:custGeom>
              <a:avLst/>
              <a:gdLst>
                <a:gd name="connsiteX0" fmla="*/ 199337 w 2087132"/>
                <a:gd name="connsiteY0" fmla="*/ 1120494 h 2195894"/>
                <a:gd name="connsiteX1" fmla="*/ 194338 w 2087132"/>
                <a:gd name="connsiteY1" fmla="*/ 1143395 h 2195894"/>
                <a:gd name="connsiteX2" fmla="*/ 191663 w 2087132"/>
                <a:gd name="connsiteY2" fmla="*/ 1159135 h 2195894"/>
                <a:gd name="connsiteX3" fmla="*/ 228569 w 2087132"/>
                <a:gd name="connsiteY3" fmla="*/ 992337 h 2195894"/>
                <a:gd name="connsiteX4" fmla="*/ 224156 w 2087132"/>
                <a:gd name="connsiteY4" fmla="*/ 1006805 h 2195894"/>
                <a:gd name="connsiteX5" fmla="*/ 218750 w 2087132"/>
                <a:gd name="connsiteY5" fmla="*/ 1031571 h 2195894"/>
                <a:gd name="connsiteX6" fmla="*/ 259871 w 2087132"/>
                <a:gd name="connsiteY6" fmla="*/ 889716 h 2195894"/>
                <a:gd name="connsiteX7" fmla="*/ 253631 w 2087132"/>
                <a:gd name="connsiteY7" fmla="*/ 910175 h 2195894"/>
                <a:gd name="connsiteX8" fmla="*/ 259687 w 2087132"/>
                <a:gd name="connsiteY8" fmla="*/ 891932 h 2195894"/>
                <a:gd name="connsiteX9" fmla="*/ 860051 w 2087132"/>
                <a:gd name="connsiteY9" fmla="*/ 292524 h 2195894"/>
                <a:gd name="connsiteX10" fmla="*/ 811790 w 2087132"/>
                <a:gd name="connsiteY10" fmla="*/ 310188 h 2195894"/>
                <a:gd name="connsiteX11" fmla="*/ 829206 w 2087132"/>
                <a:gd name="connsiteY11" fmla="*/ 302486 h 2195894"/>
                <a:gd name="connsiteX12" fmla="*/ 874904 w 2087132"/>
                <a:gd name="connsiteY12" fmla="*/ 287728 h 2195894"/>
                <a:gd name="connsiteX13" fmla="*/ 860050 w 2087132"/>
                <a:gd name="connsiteY13" fmla="*/ 292525 h 2195894"/>
                <a:gd name="connsiteX14" fmla="*/ 869032 w 2087132"/>
                <a:gd name="connsiteY14" fmla="*/ 289238 h 2195894"/>
                <a:gd name="connsiteX15" fmla="*/ 1173942 w 2087132"/>
                <a:gd name="connsiteY15" fmla="*/ 243140 h 2195894"/>
                <a:gd name="connsiteX16" fmla="*/ 1662686 w 2087132"/>
                <a:gd name="connsiteY16" fmla="*/ 366895 h 2195894"/>
                <a:gd name="connsiteX17" fmla="*/ 1708991 w 2087132"/>
                <a:gd name="connsiteY17" fmla="*/ 395025 h 2195894"/>
                <a:gd name="connsiteX18" fmla="*/ 1388321 w 2087132"/>
                <a:gd name="connsiteY18" fmla="*/ 730011 h 2195894"/>
                <a:gd name="connsiteX19" fmla="*/ 1392786 w 2087132"/>
                <a:gd name="connsiteY19" fmla="*/ 734174 h 2195894"/>
                <a:gd name="connsiteX20" fmla="*/ 756281 w 2087132"/>
                <a:gd name="connsiteY20" fmla="*/ 1416955 h 2195894"/>
                <a:gd name="connsiteX21" fmla="*/ 750663 w 2087132"/>
                <a:gd name="connsiteY21" fmla="*/ 1411718 h 2195894"/>
                <a:gd name="connsiteX22" fmla="*/ 991191 w 2087132"/>
                <a:gd name="connsiteY22" fmla="*/ 1160452 h 2195894"/>
                <a:gd name="connsiteX23" fmla="*/ 958798 w 2087132"/>
                <a:gd name="connsiteY23" fmla="*/ 1129443 h 2195894"/>
                <a:gd name="connsiteX24" fmla="*/ 958798 w 2087132"/>
                <a:gd name="connsiteY24" fmla="*/ 1129444 h 2195894"/>
                <a:gd name="connsiteX25" fmla="*/ 991190 w 2087132"/>
                <a:gd name="connsiteY25" fmla="*/ 1160452 h 2195894"/>
                <a:gd name="connsiteX26" fmla="*/ 750662 w 2087132"/>
                <a:gd name="connsiteY26" fmla="*/ 1411718 h 2195894"/>
                <a:gd name="connsiteX27" fmla="*/ 330405 w 2087132"/>
                <a:gd name="connsiteY27" fmla="*/ 1850739 h 2195894"/>
                <a:gd name="connsiteX28" fmla="*/ 0 w 2087132"/>
                <a:gd name="connsiteY28" fmla="*/ 2195894 h 2195894"/>
                <a:gd name="connsiteX29" fmla="*/ 148373 w 2087132"/>
                <a:gd name="connsiteY29" fmla="*/ 1433936 h 2195894"/>
                <a:gd name="connsiteX30" fmla="*/ 155582 w 2087132"/>
                <a:gd name="connsiteY30" fmla="*/ 1384463 h 2195894"/>
                <a:gd name="connsiteX31" fmla="*/ 155581 w 2087132"/>
                <a:gd name="connsiteY31" fmla="*/ 1384460 h 2195894"/>
                <a:gd name="connsiteX32" fmla="*/ 153882 w 2087132"/>
                <a:gd name="connsiteY32" fmla="*/ 1373328 h 2195894"/>
                <a:gd name="connsiteX33" fmla="*/ 148588 w 2087132"/>
                <a:gd name="connsiteY33" fmla="*/ 1268492 h 2195894"/>
                <a:gd name="connsiteX34" fmla="*/ 774827 w 2087132"/>
                <a:gd name="connsiteY34" fmla="*/ 323716 h 2195894"/>
                <a:gd name="connsiteX35" fmla="*/ 811789 w 2087132"/>
                <a:gd name="connsiteY35" fmla="*/ 310188 h 2195894"/>
                <a:gd name="connsiteX36" fmla="*/ 739003 w 2087132"/>
                <a:gd name="connsiteY36" fmla="*/ 342376 h 2195894"/>
                <a:gd name="connsiteX37" fmla="*/ 738860 w 2087132"/>
                <a:gd name="connsiteY37" fmla="*/ 342464 h 2195894"/>
                <a:gd name="connsiteX38" fmla="*/ 698733 w 2087132"/>
                <a:gd name="connsiteY38" fmla="*/ 366646 h 2195894"/>
                <a:gd name="connsiteX39" fmla="*/ 696268 w 2087132"/>
                <a:gd name="connsiteY39" fmla="*/ 368602 h 2195894"/>
                <a:gd name="connsiteX40" fmla="*/ 693553 w 2087132"/>
                <a:gd name="connsiteY40" fmla="*/ 370268 h 2195894"/>
                <a:gd name="connsiteX41" fmla="*/ 687215 w 2087132"/>
                <a:gd name="connsiteY41" fmla="*/ 375647 h 2195894"/>
                <a:gd name="connsiteX42" fmla="*/ 687600 w 2087132"/>
                <a:gd name="connsiteY42" fmla="*/ 375478 h 2195894"/>
                <a:gd name="connsiteX43" fmla="*/ 696268 w 2087132"/>
                <a:gd name="connsiteY43" fmla="*/ 368602 h 2195894"/>
                <a:gd name="connsiteX44" fmla="*/ 738860 w 2087132"/>
                <a:gd name="connsiteY44" fmla="*/ 342464 h 2195894"/>
                <a:gd name="connsiteX45" fmla="*/ 739004 w 2087132"/>
                <a:gd name="connsiteY45" fmla="*/ 342377 h 2195894"/>
                <a:gd name="connsiteX46" fmla="*/ 811790 w 2087132"/>
                <a:gd name="connsiteY46" fmla="*/ 310189 h 2195894"/>
                <a:gd name="connsiteX47" fmla="*/ 860051 w 2087132"/>
                <a:gd name="connsiteY47" fmla="*/ 292525 h 2195894"/>
                <a:gd name="connsiteX48" fmla="*/ 874905 w 2087132"/>
                <a:gd name="connsiteY48" fmla="*/ 287728 h 2195894"/>
                <a:gd name="connsiteX49" fmla="*/ 967298 w 2087132"/>
                <a:gd name="connsiteY49" fmla="*/ 263972 h 2195894"/>
                <a:gd name="connsiteX50" fmla="*/ 1173942 w 2087132"/>
                <a:gd name="connsiteY50" fmla="*/ 243140 h 2195894"/>
                <a:gd name="connsiteX51" fmla="*/ 2087132 w 2087132"/>
                <a:gd name="connsiteY51" fmla="*/ 0 h 2195894"/>
                <a:gd name="connsiteX52" fmla="*/ 1708990 w 2087132"/>
                <a:gd name="connsiteY52" fmla="*/ 395024 h 2195894"/>
                <a:gd name="connsiteX53" fmla="*/ 1662685 w 2087132"/>
                <a:gd name="connsiteY53" fmla="*/ 366894 h 2195894"/>
                <a:gd name="connsiteX54" fmla="*/ 1173941 w 2087132"/>
                <a:gd name="connsiteY54" fmla="*/ 243139 h 2195894"/>
                <a:gd name="connsiteX55" fmla="*/ 967297 w 2087132"/>
                <a:gd name="connsiteY55" fmla="*/ 263971 h 2195894"/>
                <a:gd name="connsiteX56" fmla="*/ 874904 w 2087132"/>
                <a:gd name="connsiteY56" fmla="*/ 287727 h 2195894"/>
                <a:gd name="connsiteX57" fmla="*/ 937526 w 2087132"/>
                <a:gd name="connsiteY57" fmla="*/ 267503 h 2195894"/>
                <a:gd name="connsiteX58" fmla="*/ 2087132 w 2087132"/>
                <a:gd name="connsiteY58" fmla="*/ 0 h 219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087132" h="2195894">
                  <a:moveTo>
                    <a:pt x="199337" y="1120494"/>
                  </a:moveTo>
                  <a:lnTo>
                    <a:pt x="194338" y="1143395"/>
                  </a:lnTo>
                  <a:lnTo>
                    <a:pt x="191663" y="1159135"/>
                  </a:lnTo>
                  <a:close/>
                  <a:moveTo>
                    <a:pt x="228569" y="992337"/>
                  </a:moveTo>
                  <a:lnTo>
                    <a:pt x="224156" y="1006805"/>
                  </a:lnTo>
                  <a:lnTo>
                    <a:pt x="218750" y="1031571"/>
                  </a:lnTo>
                  <a:close/>
                  <a:moveTo>
                    <a:pt x="259871" y="889716"/>
                  </a:moveTo>
                  <a:lnTo>
                    <a:pt x="253631" y="910175"/>
                  </a:lnTo>
                  <a:lnTo>
                    <a:pt x="259687" y="891932"/>
                  </a:lnTo>
                  <a:close/>
                  <a:moveTo>
                    <a:pt x="860051" y="292524"/>
                  </a:moveTo>
                  <a:lnTo>
                    <a:pt x="811790" y="310188"/>
                  </a:lnTo>
                  <a:lnTo>
                    <a:pt x="829206" y="302486"/>
                  </a:lnTo>
                  <a:close/>
                  <a:moveTo>
                    <a:pt x="874904" y="287728"/>
                  </a:moveTo>
                  <a:lnTo>
                    <a:pt x="860050" y="292525"/>
                  </a:lnTo>
                  <a:lnTo>
                    <a:pt x="869032" y="289238"/>
                  </a:lnTo>
                  <a:close/>
                  <a:moveTo>
                    <a:pt x="1173942" y="243140"/>
                  </a:moveTo>
                  <a:cubicBezTo>
                    <a:pt x="1350907" y="243140"/>
                    <a:pt x="1517401" y="287971"/>
                    <a:pt x="1662686" y="366895"/>
                  </a:cubicBezTo>
                  <a:lnTo>
                    <a:pt x="1708991" y="395025"/>
                  </a:lnTo>
                  <a:lnTo>
                    <a:pt x="1388321" y="730011"/>
                  </a:lnTo>
                  <a:lnTo>
                    <a:pt x="1392786" y="734174"/>
                  </a:lnTo>
                  <a:lnTo>
                    <a:pt x="756281" y="1416955"/>
                  </a:lnTo>
                  <a:lnTo>
                    <a:pt x="750663" y="1411718"/>
                  </a:lnTo>
                  <a:lnTo>
                    <a:pt x="991191" y="1160452"/>
                  </a:lnTo>
                  <a:lnTo>
                    <a:pt x="958798" y="1129443"/>
                  </a:lnTo>
                  <a:lnTo>
                    <a:pt x="958798" y="1129444"/>
                  </a:lnTo>
                  <a:lnTo>
                    <a:pt x="991190" y="1160452"/>
                  </a:lnTo>
                  <a:lnTo>
                    <a:pt x="750662" y="1411718"/>
                  </a:lnTo>
                  <a:lnTo>
                    <a:pt x="330405" y="1850739"/>
                  </a:lnTo>
                  <a:lnTo>
                    <a:pt x="0" y="2195894"/>
                  </a:lnTo>
                  <a:cubicBezTo>
                    <a:pt x="73862" y="2018568"/>
                    <a:pt x="108677" y="1718586"/>
                    <a:pt x="148373" y="1433936"/>
                  </a:cubicBezTo>
                  <a:lnTo>
                    <a:pt x="155582" y="1384463"/>
                  </a:lnTo>
                  <a:lnTo>
                    <a:pt x="155581" y="1384460"/>
                  </a:lnTo>
                  <a:lnTo>
                    <a:pt x="153882" y="1373328"/>
                  </a:lnTo>
                  <a:cubicBezTo>
                    <a:pt x="150381" y="1338859"/>
                    <a:pt x="148588" y="1303885"/>
                    <a:pt x="148588" y="1268492"/>
                  </a:cubicBezTo>
                  <a:cubicBezTo>
                    <a:pt x="148588" y="843777"/>
                    <a:pt x="406813" y="479373"/>
                    <a:pt x="774827" y="323716"/>
                  </a:cubicBezTo>
                  <a:lnTo>
                    <a:pt x="811789" y="310188"/>
                  </a:lnTo>
                  <a:lnTo>
                    <a:pt x="739003" y="342376"/>
                  </a:lnTo>
                  <a:lnTo>
                    <a:pt x="738860" y="342464"/>
                  </a:lnTo>
                  <a:lnTo>
                    <a:pt x="698733" y="366646"/>
                  </a:lnTo>
                  <a:lnTo>
                    <a:pt x="696268" y="368602"/>
                  </a:lnTo>
                  <a:lnTo>
                    <a:pt x="693553" y="370268"/>
                  </a:lnTo>
                  <a:lnTo>
                    <a:pt x="687215" y="375647"/>
                  </a:lnTo>
                  <a:lnTo>
                    <a:pt x="687600" y="375478"/>
                  </a:lnTo>
                  <a:lnTo>
                    <a:pt x="696268" y="368602"/>
                  </a:lnTo>
                  <a:lnTo>
                    <a:pt x="738860" y="342464"/>
                  </a:lnTo>
                  <a:lnTo>
                    <a:pt x="739004" y="342377"/>
                  </a:lnTo>
                  <a:lnTo>
                    <a:pt x="811790" y="310189"/>
                  </a:lnTo>
                  <a:lnTo>
                    <a:pt x="860051" y="292525"/>
                  </a:lnTo>
                  <a:lnTo>
                    <a:pt x="874905" y="287728"/>
                  </a:lnTo>
                  <a:lnTo>
                    <a:pt x="967298" y="263972"/>
                  </a:lnTo>
                  <a:cubicBezTo>
                    <a:pt x="1034046" y="250313"/>
                    <a:pt x="1103156" y="243140"/>
                    <a:pt x="1173942" y="243140"/>
                  </a:cubicBezTo>
                  <a:close/>
                  <a:moveTo>
                    <a:pt x="2087132" y="0"/>
                  </a:moveTo>
                  <a:lnTo>
                    <a:pt x="1708990" y="395024"/>
                  </a:lnTo>
                  <a:lnTo>
                    <a:pt x="1662685" y="366894"/>
                  </a:lnTo>
                  <a:cubicBezTo>
                    <a:pt x="1517400" y="287970"/>
                    <a:pt x="1350906" y="243139"/>
                    <a:pt x="1173941" y="243139"/>
                  </a:cubicBezTo>
                  <a:cubicBezTo>
                    <a:pt x="1103155" y="243139"/>
                    <a:pt x="1034045" y="250312"/>
                    <a:pt x="967297" y="263971"/>
                  </a:cubicBezTo>
                  <a:lnTo>
                    <a:pt x="874904" y="287727"/>
                  </a:lnTo>
                  <a:lnTo>
                    <a:pt x="937526" y="267503"/>
                  </a:lnTo>
                  <a:cubicBezTo>
                    <a:pt x="1285785" y="168868"/>
                    <a:pt x="1826231" y="122298"/>
                    <a:pt x="2087132" y="0"/>
                  </a:cubicBezTo>
                  <a:close/>
                </a:path>
              </a:pathLst>
            </a:custGeom>
            <a:gradFill>
              <a:gsLst>
                <a:gs pos="50000">
                  <a:schemeClr val="bg1">
                    <a:lumMod val="85000"/>
                  </a:schemeClr>
                </a:gs>
                <a:gs pos="35000">
                  <a:schemeClr val="bg1"/>
                </a:gs>
                <a:gs pos="18000">
                  <a:schemeClr val="bg1">
                    <a:lumMod val="8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3810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457200"/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08271" y="2649069"/>
              <a:ext cx="3057582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08271" y="3937241"/>
              <a:ext cx="3057582" cy="20061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4303607" y="1648817"/>
              <a:ext cx="3543021" cy="4577230"/>
              <a:chOff x="434277" y="1366013"/>
              <a:chExt cx="3543021" cy="4577230"/>
            </a:xfrm>
          </p:grpSpPr>
          <p:sp>
            <p:nvSpPr>
              <p:cNvPr id="57" name="矩形: 圆角 56"/>
              <p:cNvSpPr/>
              <p:nvPr/>
            </p:nvSpPr>
            <p:spPr>
              <a:xfrm>
                <a:off x="434277" y="1646311"/>
                <a:ext cx="3543021" cy="4296932"/>
              </a:xfrm>
              <a:prstGeom prst="roundRect">
                <a:avLst>
                  <a:gd name="adj" fmla="val 302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srgbClr val="022565">
                    <a:alpha val="3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58" name="组合 57"/>
              <p:cNvGrpSpPr/>
              <p:nvPr/>
            </p:nvGrpSpPr>
            <p:grpSpPr>
              <a:xfrm>
                <a:off x="834624" y="1366013"/>
                <a:ext cx="2735348" cy="683545"/>
                <a:chOff x="1088624" y="1826470"/>
                <a:chExt cx="2735348" cy="683545"/>
              </a:xfrm>
            </p:grpSpPr>
            <p:sp>
              <p:nvSpPr>
                <p:cNvPr id="59" name="矩形: 圆角 58"/>
                <p:cNvSpPr/>
                <p:nvPr/>
              </p:nvSpPr>
              <p:spPr>
                <a:xfrm>
                  <a:off x="1365648" y="1906632"/>
                  <a:ext cx="2458324" cy="5232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grpSp>
              <p:nvGrpSpPr>
                <p:cNvPr id="60" name="组合 59"/>
                <p:cNvGrpSpPr/>
                <p:nvPr/>
              </p:nvGrpSpPr>
              <p:grpSpPr>
                <a:xfrm>
                  <a:off x="1088624" y="1826470"/>
                  <a:ext cx="683545" cy="683545"/>
                  <a:chOff x="1088624" y="1826470"/>
                  <a:chExt cx="924303" cy="924303"/>
                </a:xfrm>
              </p:grpSpPr>
              <p:sp>
                <p:nvSpPr>
                  <p:cNvPr id="62" name="任意多边形: 形状 8"/>
                  <p:cNvSpPr/>
                  <p:nvPr/>
                </p:nvSpPr>
                <p:spPr>
                  <a:xfrm>
                    <a:off x="1088624" y="1826470"/>
                    <a:ext cx="924303" cy="924303"/>
                  </a:xfrm>
                  <a:custGeom>
                    <a:avLst/>
                    <a:gdLst>
                      <a:gd name="connsiteX0" fmla="*/ 758361 w 1516722"/>
                      <a:gd name="connsiteY0" fmla="*/ 0 h 1516722"/>
                      <a:gd name="connsiteX1" fmla="*/ 1516722 w 1516722"/>
                      <a:gd name="connsiteY1" fmla="*/ 758361 h 1516722"/>
                      <a:gd name="connsiteX2" fmla="*/ 1509094 w 1516722"/>
                      <a:gd name="connsiteY2" fmla="*/ 834034 h 1516722"/>
                      <a:gd name="connsiteX3" fmla="*/ 830024 w 1516722"/>
                      <a:gd name="connsiteY3" fmla="*/ 1513103 h 1516722"/>
                      <a:gd name="connsiteX4" fmla="*/ 758361 w 1516722"/>
                      <a:gd name="connsiteY4" fmla="*/ 1516722 h 1516722"/>
                      <a:gd name="connsiteX5" fmla="*/ 0 w 1516722"/>
                      <a:gd name="connsiteY5" fmla="*/ 758361 h 1516722"/>
                      <a:gd name="connsiteX6" fmla="*/ 758361 w 1516722"/>
                      <a:gd name="connsiteY6" fmla="*/ 0 h 1516722"/>
                      <a:gd name="connsiteX0-1" fmla="*/ 758361 w 1516722"/>
                      <a:gd name="connsiteY0-2" fmla="*/ 0 h 1516722"/>
                      <a:gd name="connsiteX1-3" fmla="*/ 1516722 w 1516722"/>
                      <a:gd name="connsiteY1-4" fmla="*/ 758361 h 1516722"/>
                      <a:gd name="connsiteX2-5" fmla="*/ 1509094 w 1516722"/>
                      <a:gd name="connsiteY2-6" fmla="*/ 834034 h 1516722"/>
                      <a:gd name="connsiteX3-7" fmla="*/ 867855 w 1516722"/>
                      <a:gd name="connsiteY3-8" fmla="*/ 1475574 h 1516722"/>
                      <a:gd name="connsiteX4-9" fmla="*/ 830024 w 1516722"/>
                      <a:gd name="connsiteY4-10" fmla="*/ 1513103 h 1516722"/>
                      <a:gd name="connsiteX5-11" fmla="*/ 758361 w 1516722"/>
                      <a:gd name="connsiteY5-12" fmla="*/ 1516722 h 1516722"/>
                      <a:gd name="connsiteX6-13" fmla="*/ 0 w 1516722"/>
                      <a:gd name="connsiteY6-14" fmla="*/ 758361 h 1516722"/>
                      <a:gd name="connsiteX7" fmla="*/ 758361 w 1516722"/>
                      <a:gd name="connsiteY7" fmla="*/ 0 h 1516722"/>
                      <a:gd name="connsiteX0-15" fmla="*/ 758361 w 1516722"/>
                      <a:gd name="connsiteY0-16" fmla="*/ 0 h 1516722"/>
                      <a:gd name="connsiteX1-17" fmla="*/ 1516722 w 1516722"/>
                      <a:gd name="connsiteY1-18" fmla="*/ 758361 h 1516722"/>
                      <a:gd name="connsiteX2-19" fmla="*/ 1509094 w 1516722"/>
                      <a:gd name="connsiteY2-20" fmla="*/ 834034 h 1516722"/>
                      <a:gd name="connsiteX3-21" fmla="*/ 1472375 w 1516722"/>
                      <a:gd name="connsiteY3-22" fmla="*/ 871054 h 1516722"/>
                      <a:gd name="connsiteX4-23" fmla="*/ 867855 w 1516722"/>
                      <a:gd name="connsiteY4-24" fmla="*/ 1475574 h 1516722"/>
                      <a:gd name="connsiteX5-25" fmla="*/ 830024 w 1516722"/>
                      <a:gd name="connsiteY5-26" fmla="*/ 1513103 h 1516722"/>
                      <a:gd name="connsiteX6-27" fmla="*/ 758361 w 1516722"/>
                      <a:gd name="connsiteY6-28" fmla="*/ 1516722 h 1516722"/>
                      <a:gd name="connsiteX7-29" fmla="*/ 0 w 1516722"/>
                      <a:gd name="connsiteY7-30" fmla="*/ 758361 h 1516722"/>
                      <a:gd name="connsiteX8" fmla="*/ 758361 w 1516722"/>
                      <a:gd name="connsiteY8" fmla="*/ 0 h 1516722"/>
                      <a:gd name="connsiteX0-31" fmla="*/ 758361 w 1516722"/>
                      <a:gd name="connsiteY0-32" fmla="*/ 0 h 1516722"/>
                      <a:gd name="connsiteX1-33" fmla="*/ 1516722 w 1516722"/>
                      <a:gd name="connsiteY1-34" fmla="*/ 758361 h 1516722"/>
                      <a:gd name="connsiteX2-35" fmla="*/ 1507189 w 1516722"/>
                      <a:gd name="connsiteY2-36" fmla="*/ 826414 h 1516722"/>
                      <a:gd name="connsiteX3-37" fmla="*/ 1472375 w 1516722"/>
                      <a:gd name="connsiteY3-38" fmla="*/ 871054 h 1516722"/>
                      <a:gd name="connsiteX4-39" fmla="*/ 867855 w 1516722"/>
                      <a:gd name="connsiteY4-40" fmla="*/ 1475574 h 1516722"/>
                      <a:gd name="connsiteX5-41" fmla="*/ 830024 w 1516722"/>
                      <a:gd name="connsiteY5-42" fmla="*/ 1513103 h 1516722"/>
                      <a:gd name="connsiteX6-43" fmla="*/ 758361 w 1516722"/>
                      <a:gd name="connsiteY6-44" fmla="*/ 1516722 h 1516722"/>
                      <a:gd name="connsiteX7-45" fmla="*/ 0 w 1516722"/>
                      <a:gd name="connsiteY7-46" fmla="*/ 758361 h 1516722"/>
                      <a:gd name="connsiteX8-47" fmla="*/ 758361 w 1516722"/>
                      <a:gd name="connsiteY8-48" fmla="*/ 0 h 1516722"/>
                      <a:gd name="connsiteX0-49" fmla="*/ 758361 w 1516722"/>
                      <a:gd name="connsiteY0-50" fmla="*/ 0 h 1516722"/>
                      <a:gd name="connsiteX1-51" fmla="*/ 1516722 w 1516722"/>
                      <a:gd name="connsiteY1-52" fmla="*/ 758361 h 1516722"/>
                      <a:gd name="connsiteX2-53" fmla="*/ 1507189 w 1516722"/>
                      <a:gd name="connsiteY2-54" fmla="*/ 826414 h 1516722"/>
                      <a:gd name="connsiteX3-55" fmla="*/ 1472375 w 1516722"/>
                      <a:gd name="connsiteY3-56" fmla="*/ 871054 h 1516722"/>
                      <a:gd name="connsiteX4-57" fmla="*/ 867855 w 1516722"/>
                      <a:gd name="connsiteY4-58" fmla="*/ 1475574 h 1516722"/>
                      <a:gd name="connsiteX5-59" fmla="*/ 830024 w 1516722"/>
                      <a:gd name="connsiteY5-60" fmla="*/ 1513103 h 1516722"/>
                      <a:gd name="connsiteX6-61" fmla="*/ 758361 w 1516722"/>
                      <a:gd name="connsiteY6-62" fmla="*/ 1516722 h 1516722"/>
                      <a:gd name="connsiteX7-63" fmla="*/ 0 w 1516722"/>
                      <a:gd name="connsiteY7-64" fmla="*/ 758361 h 1516722"/>
                      <a:gd name="connsiteX8-65" fmla="*/ 758361 w 1516722"/>
                      <a:gd name="connsiteY8-66" fmla="*/ 0 h 1516722"/>
                      <a:gd name="connsiteX0-67" fmla="*/ 758361 w 1516722"/>
                      <a:gd name="connsiteY0-68" fmla="*/ 0 h 1516722"/>
                      <a:gd name="connsiteX1-69" fmla="*/ 1516722 w 1516722"/>
                      <a:gd name="connsiteY1-70" fmla="*/ 758361 h 1516722"/>
                      <a:gd name="connsiteX2-71" fmla="*/ 1507189 w 1516722"/>
                      <a:gd name="connsiteY2-72" fmla="*/ 826414 h 1516722"/>
                      <a:gd name="connsiteX3-73" fmla="*/ 1472375 w 1516722"/>
                      <a:gd name="connsiteY3-74" fmla="*/ 871054 h 1516722"/>
                      <a:gd name="connsiteX4-75" fmla="*/ 867855 w 1516722"/>
                      <a:gd name="connsiteY4-76" fmla="*/ 1475574 h 1516722"/>
                      <a:gd name="connsiteX5-77" fmla="*/ 820499 w 1516722"/>
                      <a:gd name="connsiteY5-78" fmla="*/ 1509293 h 1516722"/>
                      <a:gd name="connsiteX6-79" fmla="*/ 758361 w 1516722"/>
                      <a:gd name="connsiteY6-80" fmla="*/ 1516722 h 1516722"/>
                      <a:gd name="connsiteX7-81" fmla="*/ 0 w 1516722"/>
                      <a:gd name="connsiteY7-82" fmla="*/ 758361 h 1516722"/>
                      <a:gd name="connsiteX8-83" fmla="*/ 758361 w 1516722"/>
                      <a:gd name="connsiteY8-84" fmla="*/ 0 h 1516722"/>
                      <a:gd name="connsiteX0-85" fmla="*/ 758361 w 1516722"/>
                      <a:gd name="connsiteY0-86" fmla="*/ 0 h 1516722"/>
                      <a:gd name="connsiteX1-87" fmla="*/ 1516722 w 1516722"/>
                      <a:gd name="connsiteY1-88" fmla="*/ 758361 h 1516722"/>
                      <a:gd name="connsiteX2-89" fmla="*/ 1507189 w 1516722"/>
                      <a:gd name="connsiteY2-90" fmla="*/ 826414 h 1516722"/>
                      <a:gd name="connsiteX3-91" fmla="*/ 1472375 w 1516722"/>
                      <a:gd name="connsiteY3-92" fmla="*/ 871054 h 1516722"/>
                      <a:gd name="connsiteX4-93" fmla="*/ 867855 w 1516722"/>
                      <a:gd name="connsiteY4-94" fmla="*/ 1475574 h 1516722"/>
                      <a:gd name="connsiteX5-95" fmla="*/ 820499 w 1516722"/>
                      <a:gd name="connsiteY5-96" fmla="*/ 1509293 h 1516722"/>
                      <a:gd name="connsiteX6-97" fmla="*/ 758361 w 1516722"/>
                      <a:gd name="connsiteY6-98" fmla="*/ 1516722 h 1516722"/>
                      <a:gd name="connsiteX7-99" fmla="*/ 0 w 1516722"/>
                      <a:gd name="connsiteY7-100" fmla="*/ 758361 h 1516722"/>
                      <a:gd name="connsiteX8-101" fmla="*/ 758361 w 1516722"/>
                      <a:gd name="connsiteY8-102" fmla="*/ 0 h 151672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29" y="connsiteY7-30"/>
                      </a:cxn>
                      <a:cxn ang="0">
                        <a:pos x="connsiteX8-47" y="connsiteY8-48"/>
                      </a:cxn>
                    </a:cxnLst>
                    <a:rect l="l" t="t" r="r" b="b"/>
                    <a:pathLst>
                      <a:path w="1516722" h="1516722">
                        <a:moveTo>
                          <a:pt x="758361" y="0"/>
                        </a:moveTo>
                        <a:cubicBezTo>
                          <a:pt x="1177192" y="0"/>
                          <a:pt x="1516722" y="339530"/>
                          <a:pt x="1516722" y="758361"/>
                        </a:cubicBezTo>
                        <a:cubicBezTo>
                          <a:pt x="1513544" y="781045"/>
                          <a:pt x="1519892" y="801825"/>
                          <a:pt x="1507189" y="826414"/>
                        </a:cubicBezTo>
                        <a:cubicBezTo>
                          <a:pt x="1494486" y="851003"/>
                          <a:pt x="1484615" y="859561"/>
                          <a:pt x="1472375" y="871054"/>
                        </a:cubicBezTo>
                        <a:lnTo>
                          <a:pt x="867855" y="1475574"/>
                        </a:lnTo>
                        <a:cubicBezTo>
                          <a:pt x="852070" y="1486814"/>
                          <a:pt x="838189" y="1498053"/>
                          <a:pt x="820499" y="1509293"/>
                        </a:cubicBezTo>
                        <a:cubicBezTo>
                          <a:pt x="802809" y="1520533"/>
                          <a:pt x="779074" y="1514246"/>
                          <a:pt x="758361" y="1516722"/>
                        </a:cubicBezTo>
                        <a:cubicBezTo>
                          <a:pt x="339530" y="1516722"/>
                          <a:pt x="0" y="1177192"/>
                          <a:pt x="0" y="758361"/>
                        </a:cubicBezTo>
                        <a:cubicBezTo>
                          <a:pt x="0" y="339530"/>
                          <a:pt x="339530" y="0"/>
                          <a:pt x="758361" y="0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non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 defTabSz="457200"/>
                    <a:endParaRPr lang="zh-CN" altLang="en-US" sz="1600"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63" name="文本框 62"/>
                  <p:cNvSpPr txBox="1"/>
                  <p:nvPr/>
                </p:nvSpPr>
                <p:spPr>
                  <a:xfrm>
                    <a:off x="1324116" y="2052822"/>
                    <a:ext cx="411847" cy="37456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en-US" altLang="zh-CN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02</a:t>
                    </a:r>
                    <a:endParaRPr lang="zh-CN" altLang="en-US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61" name="文本框 60"/>
                <p:cNvSpPr txBox="1"/>
                <p:nvPr/>
              </p:nvSpPr>
              <p:spPr>
                <a:xfrm>
                  <a:off x="2049193" y="2019263"/>
                  <a:ext cx="1282402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请输入文字</a:t>
                  </a:r>
                  <a:endPara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4" name="任意多边形: 形状 53"/>
            <p:cNvSpPr/>
            <p:nvPr/>
          </p:nvSpPr>
          <p:spPr>
            <a:xfrm>
              <a:off x="5069265" y="2029272"/>
              <a:ext cx="320615" cy="307777"/>
            </a:xfrm>
            <a:custGeom>
              <a:avLst/>
              <a:gdLst>
                <a:gd name="connsiteX0" fmla="*/ 199337 w 2087132"/>
                <a:gd name="connsiteY0" fmla="*/ 1120494 h 2195894"/>
                <a:gd name="connsiteX1" fmla="*/ 194338 w 2087132"/>
                <a:gd name="connsiteY1" fmla="*/ 1143395 h 2195894"/>
                <a:gd name="connsiteX2" fmla="*/ 191663 w 2087132"/>
                <a:gd name="connsiteY2" fmla="*/ 1159135 h 2195894"/>
                <a:gd name="connsiteX3" fmla="*/ 228569 w 2087132"/>
                <a:gd name="connsiteY3" fmla="*/ 992337 h 2195894"/>
                <a:gd name="connsiteX4" fmla="*/ 224156 w 2087132"/>
                <a:gd name="connsiteY4" fmla="*/ 1006805 h 2195894"/>
                <a:gd name="connsiteX5" fmla="*/ 218750 w 2087132"/>
                <a:gd name="connsiteY5" fmla="*/ 1031571 h 2195894"/>
                <a:gd name="connsiteX6" fmla="*/ 259871 w 2087132"/>
                <a:gd name="connsiteY6" fmla="*/ 889716 h 2195894"/>
                <a:gd name="connsiteX7" fmla="*/ 253631 w 2087132"/>
                <a:gd name="connsiteY7" fmla="*/ 910175 h 2195894"/>
                <a:gd name="connsiteX8" fmla="*/ 259687 w 2087132"/>
                <a:gd name="connsiteY8" fmla="*/ 891932 h 2195894"/>
                <a:gd name="connsiteX9" fmla="*/ 860051 w 2087132"/>
                <a:gd name="connsiteY9" fmla="*/ 292524 h 2195894"/>
                <a:gd name="connsiteX10" fmla="*/ 811790 w 2087132"/>
                <a:gd name="connsiteY10" fmla="*/ 310188 h 2195894"/>
                <a:gd name="connsiteX11" fmla="*/ 829206 w 2087132"/>
                <a:gd name="connsiteY11" fmla="*/ 302486 h 2195894"/>
                <a:gd name="connsiteX12" fmla="*/ 874904 w 2087132"/>
                <a:gd name="connsiteY12" fmla="*/ 287728 h 2195894"/>
                <a:gd name="connsiteX13" fmla="*/ 860050 w 2087132"/>
                <a:gd name="connsiteY13" fmla="*/ 292525 h 2195894"/>
                <a:gd name="connsiteX14" fmla="*/ 869032 w 2087132"/>
                <a:gd name="connsiteY14" fmla="*/ 289238 h 2195894"/>
                <a:gd name="connsiteX15" fmla="*/ 1173942 w 2087132"/>
                <a:gd name="connsiteY15" fmla="*/ 243140 h 2195894"/>
                <a:gd name="connsiteX16" fmla="*/ 1662686 w 2087132"/>
                <a:gd name="connsiteY16" fmla="*/ 366895 h 2195894"/>
                <a:gd name="connsiteX17" fmla="*/ 1708991 w 2087132"/>
                <a:gd name="connsiteY17" fmla="*/ 395025 h 2195894"/>
                <a:gd name="connsiteX18" fmla="*/ 1388321 w 2087132"/>
                <a:gd name="connsiteY18" fmla="*/ 730011 h 2195894"/>
                <a:gd name="connsiteX19" fmla="*/ 1392786 w 2087132"/>
                <a:gd name="connsiteY19" fmla="*/ 734174 h 2195894"/>
                <a:gd name="connsiteX20" fmla="*/ 756281 w 2087132"/>
                <a:gd name="connsiteY20" fmla="*/ 1416955 h 2195894"/>
                <a:gd name="connsiteX21" fmla="*/ 750663 w 2087132"/>
                <a:gd name="connsiteY21" fmla="*/ 1411718 h 2195894"/>
                <a:gd name="connsiteX22" fmla="*/ 991191 w 2087132"/>
                <a:gd name="connsiteY22" fmla="*/ 1160452 h 2195894"/>
                <a:gd name="connsiteX23" fmla="*/ 958798 w 2087132"/>
                <a:gd name="connsiteY23" fmla="*/ 1129443 h 2195894"/>
                <a:gd name="connsiteX24" fmla="*/ 958798 w 2087132"/>
                <a:gd name="connsiteY24" fmla="*/ 1129444 h 2195894"/>
                <a:gd name="connsiteX25" fmla="*/ 991190 w 2087132"/>
                <a:gd name="connsiteY25" fmla="*/ 1160452 h 2195894"/>
                <a:gd name="connsiteX26" fmla="*/ 750662 w 2087132"/>
                <a:gd name="connsiteY26" fmla="*/ 1411718 h 2195894"/>
                <a:gd name="connsiteX27" fmla="*/ 330405 w 2087132"/>
                <a:gd name="connsiteY27" fmla="*/ 1850739 h 2195894"/>
                <a:gd name="connsiteX28" fmla="*/ 0 w 2087132"/>
                <a:gd name="connsiteY28" fmla="*/ 2195894 h 2195894"/>
                <a:gd name="connsiteX29" fmla="*/ 148373 w 2087132"/>
                <a:gd name="connsiteY29" fmla="*/ 1433936 h 2195894"/>
                <a:gd name="connsiteX30" fmla="*/ 155582 w 2087132"/>
                <a:gd name="connsiteY30" fmla="*/ 1384463 h 2195894"/>
                <a:gd name="connsiteX31" fmla="*/ 155581 w 2087132"/>
                <a:gd name="connsiteY31" fmla="*/ 1384460 h 2195894"/>
                <a:gd name="connsiteX32" fmla="*/ 153882 w 2087132"/>
                <a:gd name="connsiteY32" fmla="*/ 1373328 h 2195894"/>
                <a:gd name="connsiteX33" fmla="*/ 148588 w 2087132"/>
                <a:gd name="connsiteY33" fmla="*/ 1268492 h 2195894"/>
                <a:gd name="connsiteX34" fmla="*/ 774827 w 2087132"/>
                <a:gd name="connsiteY34" fmla="*/ 323716 h 2195894"/>
                <a:gd name="connsiteX35" fmla="*/ 811789 w 2087132"/>
                <a:gd name="connsiteY35" fmla="*/ 310188 h 2195894"/>
                <a:gd name="connsiteX36" fmla="*/ 739003 w 2087132"/>
                <a:gd name="connsiteY36" fmla="*/ 342376 h 2195894"/>
                <a:gd name="connsiteX37" fmla="*/ 738860 w 2087132"/>
                <a:gd name="connsiteY37" fmla="*/ 342464 h 2195894"/>
                <a:gd name="connsiteX38" fmla="*/ 698733 w 2087132"/>
                <a:gd name="connsiteY38" fmla="*/ 366646 h 2195894"/>
                <a:gd name="connsiteX39" fmla="*/ 696268 w 2087132"/>
                <a:gd name="connsiteY39" fmla="*/ 368602 h 2195894"/>
                <a:gd name="connsiteX40" fmla="*/ 693553 w 2087132"/>
                <a:gd name="connsiteY40" fmla="*/ 370268 h 2195894"/>
                <a:gd name="connsiteX41" fmla="*/ 687215 w 2087132"/>
                <a:gd name="connsiteY41" fmla="*/ 375647 h 2195894"/>
                <a:gd name="connsiteX42" fmla="*/ 687600 w 2087132"/>
                <a:gd name="connsiteY42" fmla="*/ 375478 h 2195894"/>
                <a:gd name="connsiteX43" fmla="*/ 696268 w 2087132"/>
                <a:gd name="connsiteY43" fmla="*/ 368602 h 2195894"/>
                <a:gd name="connsiteX44" fmla="*/ 738860 w 2087132"/>
                <a:gd name="connsiteY44" fmla="*/ 342464 h 2195894"/>
                <a:gd name="connsiteX45" fmla="*/ 739004 w 2087132"/>
                <a:gd name="connsiteY45" fmla="*/ 342377 h 2195894"/>
                <a:gd name="connsiteX46" fmla="*/ 811790 w 2087132"/>
                <a:gd name="connsiteY46" fmla="*/ 310189 h 2195894"/>
                <a:gd name="connsiteX47" fmla="*/ 860051 w 2087132"/>
                <a:gd name="connsiteY47" fmla="*/ 292525 h 2195894"/>
                <a:gd name="connsiteX48" fmla="*/ 874905 w 2087132"/>
                <a:gd name="connsiteY48" fmla="*/ 287728 h 2195894"/>
                <a:gd name="connsiteX49" fmla="*/ 967298 w 2087132"/>
                <a:gd name="connsiteY49" fmla="*/ 263972 h 2195894"/>
                <a:gd name="connsiteX50" fmla="*/ 1173942 w 2087132"/>
                <a:gd name="connsiteY50" fmla="*/ 243140 h 2195894"/>
                <a:gd name="connsiteX51" fmla="*/ 2087132 w 2087132"/>
                <a:gd name="connsiteY51" fmla="*/ 0 h 2195894"/>
                <a:gd name="connsiteX52" fmla="*/ 1708990 w 2087132"/>
                <a:gd name="connsiteY52" fmla="*/ 395024 h 2195894"/>
                <a:gd name="connsiteX53" fmla="*/ 1662685 w 2087132"/>
                <a:gd name="connsiteY53" fmla="*/ 366894 h 2195894"/>
                <a:gd name="connsiteX54" fmla="*/ 1173941 w 2087132"/>
                <a:gd name="connsiteY54" fmla="*/ 243139 h 2195894"/>
                <a:gd name="connsiteX55" fmla="*/ 967297 w 2087132"/>
                <a:gd name="connsiteY55" fmla="*/ 263971 h 2195894"/>
                <a:gd name="connsiteX56" fmla="*/ 874904 w 2087132"/>
                <a:gd name="connsiteY56" fmla="*/ 287727 h 2195894"/>
                <a:gd name="connsiteX57" fmla="*/ 937526 w 2087132"/>
                <a:gd name="connsiteY57" fmla="*/ 267503 h 2195894"/>
                <a:gd name="connsiteX58" fmla="*/ 2087132 w 2087132"/>
                <a:gd name="connsiteY58" fmla="*/ 0 h 219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087132" h="2195894">
                  <a:moveTo>
                    <a:pt x="199337" y="1120494"/>
                  </a:moveTo>
                  <a:lnTo>
                    <a:pt x="194338" y="1143395"/>
                  </a:lnTo>
                  <a:lnTo>
                    <a:pt x="191663" y="1159135"/>
                  </a:lnTo>
                  <a:close/>
                  <a:moveTo>
                    <a:pt x="228569" y="992337"/>
                  </a:moveTo>
                  <a:lnTo>
                    <a:pt x="224156" y="1006805"/>
                  </a:lnTo>
                  <a:lnTo>
                    <a:pt x="218750" y="1031571"/>
                  </a:lnTo>
                  <a:close/>
                  <a:moveTo>
                    <a:pt x="259871" y="889716"/>
                  </a:moveTo>
                  <a:lnTo>
                    <a:pt x="253631" y="910175"/>
                  </a:lnTo>
                  <a:lnTo>
                    <a:pt x="259687" y="891932"/>
                  </a:lnTo>
                  <a:close/>
                  <a:moveTo>
                    <a:pt x="860051" y="292524"/>
                  </a:moveTo>
                  <a:lnTo>
                    <a:pt x="811790" y="310188"/>
                  </a:lnTo>
                  <a:lnTo>
                    <a:pt x="829206" y="302486"/>
                  </a:lnTo>
                  <a:close/>
                  <a:moveTo>
                    <a:pt x="874904" y="287728"/>
                  </a:moveTo>
                  <a:lnTo>
                    <a:pt x="860050" y="292525"/>
                  </a:lnTo>
                  <a:lnTo>
                    <a:pt x="869032" y="289238"/>
                  </a:lnTo>
                  <a:close/>
                  <a:moveTo>
                    <a:pt x="1173942" y="243140"/>
                  </a:moveTo>
                  <a:cubicBezTo>
                    <a:pt x="1350907" y="243140"/>
                    <a:pt x="1517401" y="287971"/>
                    <a:pt x="1662686" y="366895"/>
                  </a:cubicBezTo>
                  <a:lnTo>
                    <a:pt x="1708991" y="395025"/>
                  </a:lnTo>
                  <a:lnTo>
                    <a:pt x="1388321" y="730011"/>
                  </a:lnTo>
                  <a:lnTo>
                    <a:pt x="1392786" y="734174"/>
                  </a:lnTo>
                  <a:lnTo>
                    <a:pt x="756281" y="1416955"/>
                  </a:lnTo>
                  <a:lnTo>
                    <a:pt x="750663" y="1411718"/>
                  </a:lnTo>
                  <a:lnTo>
                    <a:pt x="991191" y="1160452"/>
                  </a:lnTo>
                  <a:lnTo>
                    <a:pt x="958798" y="1129443"/>
                  </a:lnTo>
                  <a:lnTo>
                    <a:pt x="958798" y="1129444"/>
                  </a:lnTo>
                  <a:lnTo>
                    <a:pt x="991190" y="1160452"/>
                  </a:lnTo>
                  <a:lnTo>
                    <a:pt x="750662" y="1411718"/>
                  </a:lnTo>
                  <a:lnTo>
                    <a:pt x="330405" y="1850739"/>
                  </a:lnTo>
                  <a:lnTo>
                    <a:pt x="0" y="2195894"/>
                  </a:lnTo>
                  <a:cubicBezTo>
                    <a:pt x="73862" y="2018568"/>
                    <a:pt x="108677" y="1718586"/>
                    <a:pt x="148373" y="1433936"/>
                  </a:cubicBezTo>
                  <a:lnTo>
                    <a:pt x="155582" y="1384463"/>
                  </a:lnTo>
                  <a:lnTo>
                    <a:pt x="155581" y="1384460"/>
                  </a:lnTo>
                  <a:lnTo>
                    <a:pt x="153882" y="1373328"/>
                  </a:lnTo>
                  <a:cubicBezTo>
                    <a:pt x="150381" y="1338859"/>
                    <a:pt x="148588" y="1303885"/>
                    <a:pt x="148588" y="1268492"/>
                  </a:cubicBezTo>
                  <a:cubicBezTo>
                    <a:pt x="148588" y="843777"/>
                    <a:pt x="406813" y="479373"/>
                    <a:pt x="774827" y="323716"/>
                  </a:cubicBezTo>
                  <a:lnTo>
                    <a:pt x="811789" y="310188"/>
                  </a:lnTo>
                  <a:lnTo>
                    <a:pt x="739003" y="342376"/>
                  </a:lnTo>
                  <a:lnTo>
                    <a:pt x="738860" y="342464"/>
                  </a:lnTo>
                  <a:lnTo>
                    <a:pt x="698733" y="366646"/>
                  </a:lnTo>
                  <a:lnTo>
                    <a:pt x="696268" y="368602"/>
                  </a:lnTo>
                  <a:lnTo>
                    <a:pt x="693553" y="370268"/>
                  </a:lnTo>
                  <a:lnTo>
                    <a:pt x="687215" y="375647"/>
                  </a:lnTo>
                  <a:lnTo>
                    <a:pt x="687600" y="375478"/>
                  </a:lnTo>
                  <a:lnTo>
                    <a:pt x="696268" y="368602"/>
                  </a:lnTo>
                  <a:lnTo>
                    <a:pt x="738860" y="342464"/>
                  </a:lnTo>
                  <a:lnTo>
                    <a:pt x="739004" y="342377"/>
                  </a:lnTo>
                  <a:lnTo>
                    <a:pt x="811790" y="310189"/>
                  </a:lnTo>
                  <a:lnTo>
                    <a:pt x="860051" y="292525"/>
                  </a:lnTo>
                  <a:lnTo>
                    <a:pt x="874905" y="287728"/>
                  </a:lnTo>
                  <a:lnTo>
                    <a:pt x="967298" y="263972"/>
                  </a:lnTo>
                  <a:cubicBezTo>
                    <a:pt x="1034046" y="250313"/>
                    <a:pt x="1103156" y="243140"/>
                    <a:pt x="1173942" y="243140"/>
                  </a:cubicBezTo>
                  <a:close/>
                  <a:moveTo>
                    <a:pt x="2087132" y="0"/>
                  </a:moveTo>
                  <a:lnTo>
                    <a:pt x="1708990" y="395024"/>
                  </a:lnTo>
                  <a:lnTo>
                    <a:pt x="1662685" y="366894"/>
                  </a:lnTo>
                  <a:cubicBezTo>
                    <a:pt x="1517400" y="287970"/>
                    <a:pt x="1350906" y="243139"/>
                    <a:pt x="1173941" y="243139"/>
                  </a:cubicBezTo>
                  <a:cubicBezTo>
                    <a:pt x="1103155" y="243139"/>
                    <a:pt x="1034045" y="250312"/>
                    <a:pt x="967297" y="263971"/>
                  </a:cubicBezTo>
                  <a:lnTo>
                    <a:pt x="874904" y="287727"/>
                  </a:lnTo>
                  <a:lnTo>
                    <a:pt x="937526" y="267503"/>
                  </a:lnTo>
                  <a:cubicBezTo>
                    <a:pt x="1285785" y="168868"/>
                    <a:pt x="1826231" y="122298"/>
                    <a:pt x="2087132" y="0"/>
                  </a:cubicBezTo>
                  <a:close/>
                </a:path>
              </a:pathLst>
            </a:custGeom>
            <a:gradFill>
              <a:gsLst>
                <a:gs pos="50000">
                  <a:schemeClr val="bg1">
                    <a:lumMod val="85000"/>
                  </a:schemeClr>
                </a:gs>
                <a:gs pos="35000">
                  <a:schemeClr val="bg1"/>
                </a:gs>
                <a:gs pos="18000">
                  <a:schemeClr val="bg1">
                    <a:lumMod val="8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3810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457200"/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4546326" y="2649069"/>
              <a:ext cx="3057582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4546326" y="3937241"/>
              <a:ext cx="3057582" cy="20061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8041662" y="1648817"/>
              <a:ext cx="3543021" cy="4577230"/>
              <a:chOff x="434277" y="1366013"/>
              <a:chExt cx="3543021" cy="4577230"/>
            </a:xfrm>
          </p:grpSpPr>
          <p:sp>
            <p:nvSpPr>
              <p:cNvPr id="69" name="矩形: 圆角 68"/>
              <p:cNvSpPr/>
              <p:nvPr/>
            </p:nvSpPr>
            <p:spPr>
              <a:xfrm>
                <a:off x="434277" y="1646311"/>
                <a:ext cx="3543021" cy="4296932"/>
              </a:xfrm>
              <a:prstGeom prst="roundRect">
                <a:avLst>
                  <a:gd name="adj" fmla="val 302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srgbClr val="022565">
                    <a:alpha val="33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70" name="组合 69"/>
              <p:cNvGrpSpPr/>
              <p:nvPr/>
            </p:nvGrpSpPr>
            <p:grpSpPr>
              <a:xfrm>
                <a:off x="834624" y="1366013"/>
                <a:ext cx="2735348" cy="683545"/>
                <a:chOff x="1088624" y="1826470"/>
                <a:chExt cx="2735348" cy="683545"/>
              </a:xfrm>
            </p:grpSpPr>
            <p:sp>
              <p:nvSpPr>
                <p:cNvPr id="71" name="矩形: 圆角 70"/>
                <p:cNvSpPr/>
                <p:nvPr/>
              </p:nvSpPr>
              <p:spPr>
                <a:xfrm>
                  <a:off x="1365648" y="1906632"/>
                  <a:ext cx="2458324" cy="5232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grpSp>
              <p:nvGrpSpPr>
                <p:cNvPr id="72" name="组合 71"/>
                <p:cNvGrpSpPr/>
                <p:nvPr/>
              </p:nvGrpSpPr>
              <p:grpSpPr>
                <a:xfrm>
                  <a:off x="1088624" y="1826470"/>
                  <a:ext cx="683545" cy="683545"/>
                  <a:chOff x="1088624" y="1826470"/>
                  <a:chExt cx="924303" cy="924303"/>
                </a:xfrm>
              </p:grpSpPr>
              <p:sp>
                <p:nvSpPr>
                  <p:cNvPr id="74" name="任意多边形: 形状 8"/>
                  <p:cNvSpPr/>
                  <p:nvPr/>
                </p:nvSpPr>
                <p:spPr>
                  <a:xfrm>
                    <a:off x="1088624" y="1826470"/>
                    <a:ext cx="924303" cy="924303"/>
                  </a:xfrm>
                  <a:custGeom>
                    <a:avLst/>
                    <a:gdLst>
                      <a:gd name="connsiteX0" fmla="*/ 758361 w 1516722"/>
                      <a:gd name="connsiteY0" fmla="*/ 0 h 1516722"/>
                      <a:gd name="connsiteX1" fmla="*/ 1516722 w 1516722"/>
                      <a:gd name="connsiteY1" fmla="*/ 758361 h 1516722"/>
                      <a:gd name="connsiteX2" fmla="*/ 1509094 w 1516722"/>
                      <a:gd name="connsiteY2" fmla="*/ 834034 h 1516722"/>
                      <a:gd name="connsiteX3" fmla="*/ 830024 w 1516722"/>
                      <a:gd name="connsiteY3" fmla="*/ 1513103 h 1516722"/>
                      <a:gd name="connsiteX4" fmla="*/ 758361 w 1516722"/>
                      <a:gd name="connsiteY4" fmla="*/ 1516722 h 1516722"/>
                      <a:gd name="connsiteX5" fmla="*/ 0 w 1516722"/>
                      <a:gd name="connsiteY5" fmla="*/ 758361 h 1516722"/>
                      <a:gd name="connsiteX6" fmla="*/ 758361 w 1516722"/>
                      <a:gd name="connsiteY6" fmla="*/ 0 h 1516722"/>
                      <a:gd name="connsiteX0-1" fmla="*/ 758361 w 1516722"/>
                      <a:gd name="connsiteY0-2" fmla="*/ 0 h 1516722"/>
                      <a:gd name="connsiteX1-3" fmla="*/ 1516722 w 1516722"/>
                      <a:gd name="connsiteY1-4" fmla="*/ 758361 h 1516722"/>
                      <a:gd name="connsiteX2-5" fmla="*/ 1509094 w 1516722"/>
                      <a:gd name="connsiteY2-6" fmla="*/ 834034 h 1516722"/>
                      <a:gd name="connsiteX3-7" fmla="*/ 867855 w 1516722"/>
                      <a:gd name="connsiteY3-8" fmla="*/ 1475574 h 1516722"/>
                      <a:gd name="connsiteX4-9" fmla="*/ 830024 w 1516722"/>
                      <a:gd name="connsiteY4-10" fmla="*/ 1513103 h 1516722"/>
                      <a:gd name="connsiteX5-11" fmla="*/ 758361 w 1516722"/>
                      <a:gd name="connsiteY5-12" fmla="*/ 1516722 h 1516722"/>
                      <a:gd name="connsiteX6-13" fmla="*/ 0 w 1516722"/>
                      <a:gd name="connsiteY6-14" fmla="*/ 758361 h 1516722"/>
                      <a:gd name="connsiteX7" fmla="*/ 758361 w 1516722"/>
                      <a:gd name="connsiteY7" fmla="*/ 0 h 1516722"/>
                      <a:gd name="connsiteX0-15" fmla="*/ 758361 w 1516722"/>
                      <a:gd name="connsiteY0-16" fmla="*/ 0 h 1516722"/>
                      <a:gd name="connsiteX1-17" fmla="*/ 1516722 w 1516722"/>
                      <a:gd name="connsiteY1-18" fmla="*/ 758361 h 1516722"/>
                      <a:gd name="connsiteX2-19" fmla="*/ 1509094 w 1516722"/>
                      <a:gd name="connsiteY2-20" fmla="*/ 834034 h 1516722"/>
                      <a:gd name="connsiteX3-21" fmla="*/ 1472375 w 1516722"/>
                      <a:gd name="connsiteY3-22" fmla="*/ 871054 h 1516722"/>
                      <a:gd name="connsiteX4-23" fmla="*/ 867855 w 1516722"/>
                      <a:gd name="connsiteY4-24" fmla="*/ 1475574 h 1516722"/>
                      <a:gd name="connsiteX5-25" fmla="*/ 830024 w 1516722"/>
                      <a:gd name="connsiteY5-26" fmla="*/ 1513103 h 1516722"/>
                      <a:gd name="connsiteX6-27" fmla="*/ 758361 w 1516722"/>
                      <a:gd name="connsiteY6-28" fmla="*/ 1516722 h 1516722"/>
                      <a:gd name="connsiteX7-29" fmla="*/ 0 w 1516722"/>
                      <a:gd name="connsiteY7-30" fmla="*/ 758361 h 1516722"/>
                      <a:gd name="connsiteX8" fmla="*/ 758361 w 1516722"/>
                      <a:gd name="connsiteY8" fmla="*/ 0 h 1516722"/>
                      <a:gd name="connsiteX0-31" fmla="*/ 758361 w 1516722"/>
                      <a:gd name="connsiteY0-32" fmla="*/ 0 h 1516722"/>
                      <a:gd name="connsiteX1-33" fmla="*/ 1516722 w 1516722"/>
                      <a:gd name="connsiteY1-34" fmla="*/ 758361 h 1516722"/>
                      <a:gd name="connsiteX2-35" fmla="*/ 1507189 w 1516722"/>
                      <a:gd name="connsiteY2-36" fmla="*/ 826414 h 1516722"/>
                      <a:gd name="connsiteX3-37" fmla="*/ 1472375 w 1516722"/>
                      <a:gd name="connsiteY3-38" fmla="*/ 871054 h 1516722"/>
                      <a:gd name="connsiteX4-39" fmla="*/ 867855 w 1516722"/>
                      <a:gd name="connsiteY4-40" fmla="*/ 1475574 h 1516722"/>
                      <a:gd name="connsiteX5-41" fmla="*/ 830024 w 1516722"/>
                      <a:gd name="connsiteY5-42" fmla="*/ 1513103 h 1516722"/>
                      <a:gd name="connsiteX6-43" fmla="*/ 758361 w 1516722"/>
                      <a:gd name="connsiteY6-44" fmla="*/ 1516722 h 1516722"/>
                      <a:gd name="connsiteX7-45" fmla="*/ 0 w 1516722"/>
                      <a:gd name="connsiteY7-46" fmla="*/ 758361 h 1516722"/>
                      <a:gd name="connsiteX8-47" fmla="*/ 758361 w 1516722"/>
                      <a:gd name="connsiteY8-48" fmla="*/ 0 h 1516722"/>
                      <a:gd name="connsiteX0-49" fmla="*/ 758361 w 1516722"/>
                      <a:gd name="connsiteY0-50" fmla="*/ 0 h 1516722"/>
                      <a:gd name="connsiteX1-51" fmla="*/ 1516722 w 1516722"/>
                      <a:gd name="connsiteY1-52" fmla="*/ 758361 h 1516722"/>
                      <a:gd name="connsiteX2-53" fmla="*/ 1507189 w 1516722"/>
                      <a:gd name="connsiteY2-54" fmla="*/ 826414 h 1516722"/>
                      <a:gd name="connsiteX3-55" fmla="*/ 1472375 w 1516722"/>
                      <a:gd name="connsiteY3-56" fmla="*/ 871054 h 1516722"/>
                      <a:gd name="connsiteX4-57" fmla="*/ 867855 w 1516722"/>
                      <a:gd name="connsiteY4-58" fmla="*/ 1475574 h 1516722"/>
                      <a:gd name="connsiteX5-59" fmla="*/ 830024 w 1516722"/>
                      <a:gd name="connsiteY5-60" fmla="*/ 1513103 h 1516722"/>
                      <a:gd name="connsiteX6-61" fmla="*/ 758361 w 1516722"/>
                      <a:gd name="connsiteY6-62" fmla="*/ 1516722 h 1516722"/>
                      <a:gd name="connsiteX7-63" fmla="*/ 0 w 1516722"/>
                      <a:gd name="connsiteY7-64" fmla="*/ 758361 h 1516722"/>
                      <a:gd name="connsiteX8-65" fmla="*/ 758361 w 1516722"/>
                      <a:gd name="connsiteY8-66" fmla="*/ 0 h 1516722"/>
                      <a:gd name="connsiteX0-67" fmla="*/ 758361 w 1516722"/>
                      <a:gd name="connsiteY0-68" fmla="*/ 0 h 1516722"/>
                      <a:gd name="connsiteX1-69" fmla="*/ 1516722 w 1516722"/>
                      <a:gd name="connsiteY1-70" fmla="*/ 758361 h 1516722"/>
                      <a:gd name="connsiteX2-71" fmla="*/ 1507189 w 1516722"/>
                      <a:gd name="connsiteY2-72" fmla="*/ 826414 h 1516722"/>
                      <a:gd name="connsiteX3-73" fmla="*/ 1472375 w 1516722"/>
                      <a:gd name="connsiteY3-74" fmla="*/ 871054 h 1516722"/>
                      <a:gd name="connsiteX4-75" fmla="*/ 867855 w 1516722"/>
                      <a:gd name="connsiteY4-76" fmla="*/ 1475574 h 1516722"/>
                      <a:gd name="connsiteX5-77" fmla="*/ 820499 w 1516722"/>
                      <a:gd name="connsiteY5-78" fmla="*/ 1509293 h 1516722"/>
                      <a:gd name="connsiteX6-79" fmla="*/ 758361 w 1516722"/>
                      <a:gd name="connsiteY6-80" fmla="*/ 1516722 h 1516722"/>
                      <a:gd name="connsiteX7-81" fmla="*/ 0 w 1516722"/>
                      <a:gd name="connsiteY7-82" fmla="*/ 758361 h 1516722"/>
                      <a:gd name="connsiteX8-83" fmla="*/ 758361 w 1516722"/>
                      <a:gd name="connsiteY8-84" fmla="*/ 0 h 1516722"/>
                      <a:gd name="connsiteX0-85" fmla="*/ 758361 w 1516722"/>
                      <a:gd name="connsiteY0-86" fmla="*/ 0 h 1516722"/>
                      <a:gd name="connsiteX1-87" fmla="*/ 1516722 w 1516722"/>
                      <a:gd name="connsiteY1-88" fmla="*/ 758361 h 1516722"/>
                      <a:gd name="connsiteX2-89" fmla="*/ 1507189 w 1516722"/>
                      <a:gd name="connsiteY2-90" fmla="*/ 826414 h 1516722"/>
                      <a:gd name="connsiteX3-91" fmla="*/ 1472375 w 1516722"/>
                      <a:gd name="connsiteY3-92" fmla="*/ 871054 h 1516722"/>
                      <a:gd name="connsiteX4-93" fmla="*/ 867855 w 1516722"/>
                      <a:gd name="connsiteY4-94" fmla="*/ 1475574 h 1516722"/>
                      <a:gd name="connsiteX5-95" fmla="*/ 820499 w 1516722"/>
                      <a:gd name="connsiteY5-96" fmla="*/ 1509293 h 1516722"/>
                      <a:gd name="connsiteX6-97" fmla="*/ 758361 w 1516722"/>
                      <a:gd name="connsiteY6-98" fmla="*/ 1516722 h 1516722"/>
                      <a:gd name="connsiteX7-99" fmla="*/ 0 w 1516722"/>
                      <a:gd name="connsiteY7-100" fmla="*/ 758361 h 1516722"/>
                      <a:gd name="connsiteX8-101" fmla="*/ 758361 w 1516722"/>
                      <a:gd name="connsiteY8-102" fmla="*/ 0 h 1516722"/>
                    </a:gdLst>
                    <a:ahLst/>
                    <a:cxnLst>
                      <a:cxn ang="0">
                        <a:pos x="connsiteX0-1" y="connsiteY0-2"/>
                      </a:cxn>
                      <a:cxn ang="0">
                        <a:pos x="connsiteX1-3" y="connsiteY1-4"/>
                      </a:cxn>
                      <a:cxn ang="0">
                        <a:pos x="connsiteX2-5" y="connsiteY2-6"/>
                      </a:cxn>
                      <a:cxn ang="0">
                        <a:pos x="connsiteX3-7" y="connsiteY3-8"/>
                      </a:cxn>
                      <a:cxn ang="0">
                        <a:pos x="connsiteX4-9" y="connsiteY4-10"/>
                      </a:cxn>
                      <a:cxn ang="0">
                        <a:pos x="connsiteX5-11" y="connsiteY5-12"/>
                      </a:cxn>
                      <a:cxn ang="0">
                        <a:pos x="connsiteX6-13" y="connsiteY6-14"/>
                      </a:cxn>
                      <a:cxn ang="0">
                        <a:pos x="connsiteX7-29" y="connsiteY7-30"/>
                      </a:cxn>
                      <a:cxn ang="0">
                        <a:pos x="connsiteX8-47" y="connsiteY8-48"/>
                      </a:cxn>
                    </a:cxnLst>
                    <a:rect l="l" t="t" r="r" b="b"/>
                    <a:pathLst>
                      <a:path w="1516722" h="1516722">
                        <a:moveTo>
                          <a:pt x="758361" y="0"/>
                        </a:moveTo>
                        <a:cubicBezTo>
                          <a:pt x="1177192" y="0"/>
                          <a:pt x="1516722" y="339530"/>
                          <a:pt x="1516722" y="758361"/>
                        </a:cubicBezTo>
                        <a:cubicBezTo>
                          <a:pt x="1513544" y="781045"/>
                          <a:pt x="1519892" y="801825"/>
                          <a:pt x="1507189" y="826414"/>
                        </a:cubicBezTo>
                        <a:cubicBezTo>
                          <a:pt x="1494486" y="851003"/>
                          <a:pt x="1484615" y="859561"/>
                          <a:pt x="1472375" y="871054"/>
                        </a:cubicBezTo>
                        <a:lnTo>
                          <a:pt x="867855" y="1475574"/>
                        </a:lnTo>
                        <a:cubicBezTo>
                          <a:pt x="852070" y="1486814"/>
                          <a:pt x="838189" y="1498053"/>
                          <a:pt x="820499" y="1509293"/>
                        </a:cubicBezTo>
                        <a:cubicBezTo>
                          <a:pt x="802809" y="1520533"/>
                          <a:pt x="779074" y="1514246"/>
                          <a:pt x="758361" y="1516722"/>
                        </a:cubicBezTo>
                        <a:cubicBezTo>
                          <a:pt x="339530" y="1516722"/>
                          <a:pt x="0" y="1177192"/>
                          <a:pt x="0" y="758361"/>
                        </a:cubicBezTo>
                        <a:cubicBezTo>
                          <a:pt x="0" y="339530"/>
                          <a:pt x="339530" y="0"/>
                          <a:pt x="758361" y="0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7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none" lIns="91440" tIns="45720" rIns="91440" bIns="45720" numCol="1" spcCol="0" rtlCol="0" fromWordArt="0" anchor="ctr" anchorCtr="0" forceAA="0" compatLnSpc="1">
                    <a:noAutofit/>
                  </a:bodyPr>
                  <a:lstStyle/>
                  <a:p>
                    <a:pPr algn="ctr" defTabSz="457200"/>
                    <a:endParaRPr lang="zh-CN" altLang="en-US" sz="1600"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75" name="文本框 74"/>
                  <p:cNvSpPr txBox="1"/>
                  <p:nvPr/>
                </p:nvSpPr>
                <p:spPr>
                  <a:xfrm>
                    <a:off x="1324116" y="2052822"/>
                    <a:ext cx="411847" cy="37456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t">
                    <a:spAutoFit/>
                  </a:bodyPr>
                  <a:lstStyle/>
                  <a:p>
                    <a:pPr algn="l"/>
                    <a:r>
                      <a:rPr lang="en-US" altLang="zh-CN" dirty="0">
                        <a:solidFill>
                          <a:schemeClr val="bg1"/>
                        </a:solidFill>
                        <a:cs typeface="+mn-ea"/>
                        <a:sym typeface="+mn-lt"/>
                      </a:rPr>
                      <a:t>03</a:t>
                    </a:r>
                    <a:endParaRPr lang="zh-CN" altLang="en-US" dirty="0">
                      <a:solidFill>
                        <a:schemeClr val="bg1"/>
                      </a:solidFill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73" name="文本框 72"/>
                <p:cNvSpPr txBox="1"/>
                <p:nvPr/>
              </p:nvSpPr>
              <p:spPr>
                <a:xfrm>
                  <a:off x="2049193" y="2019263"/>
                  <a:ext cx="1282402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请输入文字</a:t>
                  </a:r>
                  <a:endPara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6" name="任意多边形: 形状 65"/>
            <p:cNvSpPr/>
            <p:nvPr/>
          </p:nvSpPr>
          <p:spPr>
            <a:xfrm>
              <a:off x="8807320" y="2029272"/>
              <a:ext cx="320615" cy="307777"/>
            </a:xfrm>
            <a:custGeom>
              <a:avLst/>
              <a:gdLst>
                <a:gd name="connsiteX0" fmla="*/ 199337 w 2087132"/>
                <a:gd name="connsiteY0" fmla="*/ 1120494 h 2195894"/>
                <a:gd name="connsiteX1" fmla="*/ 194338 w 2087132"/>
                <a:gd name="connsiteY1" fmla="*/ 1143395 h 2195894"/>
                <a:gd name="connsiteX2" fmla="*/ 191663 w 2087132"/>
                <a:gd name="connsiteY2" fmla="*/ 1159135 h 2195894"/>
                <a:gd name="connsiteX3" fmla="*/ 228569 w 2087132"/>
                <a:gd name="connsiteY3" fmla="*/ 992337 h 2195894"/>
                <a:gd name="connsiteX4" fmla="*/ 224156 w 2087132"/>
                <a:gd name="connsiteY4" fmla="*/ 1006805 h 2195894"/>
                <a:gd name="connsiteX5" fmla="*/ 218750 w 2087132"/>
                <a:gd name="connsiteY5" fmla="*/ 1031571 h 2195894"/>
                <a:gd name="connsiteX6" fmla="*/ 259871 w 2087132"/>
                <a:gd name="connsiteY6" fmla="*/ 889716 h 2195894"/>
                <a:gd name="connsiteX7" fmla="*/ 253631 w 2087132"/>
                <a:gd name="connsiteY7" fmla="*/ 910175 h 2195894"/>
                <a:gd name="connsiteX8" fmla="*/ 259687 w 2087132"/>
                <a:gd name="connsiteY8" fmla="*/ 891932 h 2195894"/>
                <a:gd name="connsiteX9" fmla="*/ 860051 w 2087132"/>
                <a:gd name="connsiteY9" fmla="*/ 292524 h 2195894"/>
                <a:gd name="connsiteX10" fmla="*/ 811790 w 2087132"/>
                <a:gd name="connsiteY10" fmla="*/ 310188 h 2195894"/>
                <a:gd name="connsiteX11" fmla="*/ 829206 w 2087132"/>
                <a:gd name="connsiteY11" fmla="*/ 302486 h 2195894"/>
                <a:gd name="connsiteX12" fmla="*/ 874904 w 2087132"/>
                <a:gd name="connsiteY12" fmla="*/ 287728 h 2195894"/>
                <a:gd name="connsiteX13" fmla="*/ 860050 w 2087132"/>
                <a:gd name="connsiteY13" fmla="*/ 292525 h 2195894"/>
                <a:gd name="connsiteX14" fmla="*/ 869032 w 2087132"/>
                <a:gd name="connsiteY14" fmla="*/ 289238 h 2195894"/>
                <a:gd name="connsiteX15" fmla="*/ 1173942 w 2087132"/>
                <a:gd name="connsiteY15" fmla="*/ 243140 h 2195894"/>
                <a:gd name="connsiteX16" fmla="*/ 1662686 w 2087132"/>
                <a:gd name="connsiteY16" fmla="*/ 366895 h 2195894"/>
                <a:gd name="connsiteX17" fmla="*/ 1708991 w 2087132"/>
                <a:gd name="connsiteY17" fmla="*/ 395025 h 2195894"/>
                <a:gd name="connsiteX18" fmla="*/ 1388321 w 2087132"/>
                <a:gd name="connsiteY18" fmla="*/ 730011 h 2195894"/>
                <a:gd name="connsiteX19" fmla="*/ 1392786 w 2087132"/>
                <a:gd name="connsiteY19" fmla="*/ 734174 h 2195894"/>
                <a:gd name="connsiteX20" fmla="*/ 756281 w 2087132"/>
                <a:gd name="connsiteY20" fmla="*/ 1416955 h 2195894"/>
                <a:gd name="connsiteX21" fmla="*/ 750663 w 2087132"/>
                <a:gd name="connsiteY21" fmla="*/ 1411718 h 2195894"/>
                <a:gd name="connsiteX22" fmla="*/ 991191 w 2087132"/>
                <a:gd name="connsiteY22" fmla="*/ 1160452 h 2195894"/>
                <a:gd name="connsiteX23" fmla="*/ 958798 w 2087132"/>
                <a:gd name="connsiteY23" fmla="*/ 1129443 h 2195894"/>
                <a:gd name="connsiteX24" fmla="*/ 958798 w 2087132"/>
                <a:gd name="connsiteY24" fmla="*/ 1129444 h 2195894"/>
                <a:gd name="connsiteX25" fmla="*/ 991190 w 2087132"/>
                <a:gd name="connsiteY25" fmla="*/ 1160452 h 2195894"/>
                <a:gd name="connsiteX26" fmla="*/ 750662 w 2087132"/>
                <a:gd name="connsiteY26" fmla="*/ 1411718 h 2195894"/>
                <a:gd name="connsiteX27" fmla="*/ 330405 w 2087132"/>
                <a:gd name="connsiteY27" fmla="*/ 1850739 h 2195894"/>
                <a:gd name="connsiteX28" fmla="*/ 0 w 2087132"/>
                <a:gd name="connsiteY28" fmla="*/ 2195894 h 2195894"/>
                <a:gd name="connsiteX29" fmla="*/ 148373 w 2087132"/>
                <a:gd name="connsiteY29" fmla="*/ 1433936 h 2195894"/>
                <a:gd name="connsiteX30" fmla="*/ 155582 w 2087132"/>
                <a:gd name="connsiteY30" fmla="*/ 1384463 h 2195894"/>
                <a:gd name="connsiteX31" fmla="*/ 155581 w 2087132"/>
                <a:gd name="connsiteY31" fmla="*/ 1384460 h 2195894"/>
                <a:gd name="connsiteX32" fmla="*/ 153882 w 2087132"/>
                <a:gd name="connsiteY32" fmla="*/ 1373328 h 2195894"/>
                <a:gd name="connsiteX33" fmla="*/ 148588 w 2087132"/>
                <a:gd name="connsiteY33" fmla="*/ 1268492 h 2195894"/>
                <a:gd name="connsiteX34" fmla="*/ 774827 w 2087132"/>
                <a:gd name="connsiteY34" fmla="*/ 323716 h 2195894"/>
                <a:gd name="connsiteX35" fmla="*/ 811789 w 2087132"/>
                <a:gd name="connsiteY35" fmla="*/ 310188 h 2195894"/>
                <a:gd name="connsiteX36" fmla="*/ 739003 w 2087132"/>
                <a:gd name="connsiteY36" fmla="*/ 342376 h 2195894"/>
                <a:gd name="connsiteX37" fmla="*/ 738860 w 2087132"/>
                <a:gd name="connsiteY37" fmla="*/ 342464 h 2195894"/>
                <a:gd name="connsiteX38" fmla="*/ 698733 w 2087132"/>
                <a:gd name="connsiteY38" fmla="*/ 366646 h 2195894"/>
                <a:gd name="connsiteX39" fmla="*/ 696268 w 2087132"/>
                <a:gd name="connsiteY39" fmla="*/ 368602 h 2195894"/>
                <a:gd name="connsiteX40" fmla="*/ 693553 w 2087132"/>
                <a:gd name="connsiteY40" fmla="*/ 370268 h 2195894"/>
                <a:gd name="connsiteX41" fmla="*/ 687215 w 2087132"/>
                <a:gd name="connsiteY41" fmla="*/ 375647 h 2195894"/>
                <a:gd name="connsiteX42" fmla="*/ 687600 w 2087132"/>
                <a:gd name="connsiteY42" fmla="*/ 375478 h 2195894"/>
                <a:gd name="connsiteX43" fmla="*/ 696268 w 2087132"/>
                <a:gd name="connsiteY43" fmla="*/ 368602 h 2195894"/>
                <a:gd name="connsiteX44" fmla="*/ 738860 w 2087132"/>
                <a:gd name="connsiteY44" fmla="*/ 342464 h 2195894"/>
                <a:gd name="connsiteX45" fmla="*/ 739004 w 2087132"/>
                <a:gd name="connsiteY45" fmla="*/ 342377 h 2195894"/>
                <a:gd name="connsiteX46" fmla="*/ 811790 w 2087132"/>
                <a:gd name="connsiteY46" fmla="*/ 310189 h 2195894"/>
                <a:gd name="connsiteX47" fmla="*/ 860051 w 2087132"/>
                <a:gd name="connsiteY47" fmla="*/ 292525 h 2195894"/>
                <a:gd name="connsiteX48" fmla="*/ 874905 w 2087132"/>
                <a:gd name="connsiteY48" fmla="*/ 287728 h 2195894"/>
                <a:gd name="connsiteX49" fmla="*/ 967298 w 2087132"/>
                <a:gd name="connsiteY49" fmla="*/ 263972 h 2195894"/>
                <a:gd name="connsiteX50" fmla="*/ 1173942 w 2087132"/>
                <a:gd name="connsiteY50" fmla="*/ 243140 h 2195894"/>
                <a:gd name="connsiteX51" fmla="*/ 2087132 w 2087132"/>
                <a:gd name="connsiteY51" fmla="*/ 0 h 2195894"/>
                <a:gd name="connsiteX52" fmla="*/ 1708990 w 2087132"/>
                <a:gd name="connsiteY52" fmla="*/ 395024 h 2195894"/>
                <a:gd name="connsiteX53" fmla="*/ 1662685 w 2087132"/>
                <a:gd name="connsiteY53" fmla="*/ 366894 h 2195894"/>
                <a:gd name="connsiteX54" fmla="*/ 1173941 w 2087132"/>
                <a:gd name="connsiteY54" fmla="*/ 243139 h 2195894"/>
                <a:gd name="connsiteX55" fmla="*/ 967297 w 2087132"/>
                <a:gd name="connsiteY55" fmla="*/ 263971 h 2195894"/>
                <a:gd name="connsiteX56" fmla="*/ 874904 w 2087132"/>
                <a:gd name="connsiteY56" fmla="*/ 287727 h 2195894"/>
                <a:gd name="connsiteX57" fmla="*/ 937526 w 2087132"/>
                <a:gd name="connsiteY57" fmla="*/ 267503 h 2195894"/>
                <a:gd name="connsiteX58" fmla="*/ 2087132 w 2087132"/>
                <a:gd name="connsiteY58" fmla="*/ 0 h 219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087132" h="2195894">
                  <a:moveTo>
                    <a:pt x="199337" y="1120494"/>
                  </a:moveTo>
                  <a:lnTo>
                    <a:pt x="194338" y="1143395"/>
                  </a:lnTo>
                  <a:lnTo>
                    <a:pt x="191663" y="1159135"/>
                  </a:lnTo>
                  <a:close/>
                  <a:moveTo>
                    <a:pt x="228569" y="992337"/>
                  </a:moveTo>
                  <a:lnTo>
                    <a:pt x="224156" y="1006805"/>
                  </a:lnTo>
                  <a:lnTo>
                    <a:pt x="218750" y="1031571"/>
                  </a:lnTo>
                  <a:close/>
                  <a:moveTo>
                    <a:pt x="259871" y="889716"/>
                  </a:moveTo>
                  <a:lnTo>
                    <a:pt x="253631" y="910175"/>
                  </a:lnTo>
                  <a:lnTo>
                    <a:pt x="259687" y="891932"/>
                  </a:lnTo>
                  <a:close/>
                  <a:moveTo>
                    <a:pt x="860051" y="292524"/>
                  </a:moveTo>
                  <a:lnTo>
                    <a:pt x="811790" y="310188"/>
                  </a:lnTo>
                  <a:lnTo>
                    <a:pt x="829206" y="302486"/>
                  </a:lnTo>
                  <a:close/>
                  <a:moveTo>
                    <a:pt x="874904" y="287728"/>
                  </a:moveTo>
                  <a:lnTo>
                    <a:pt x="860050" y="292525"/>
                  </a:lnTo>
                  <a:lnTo>
                    <a:pt x="869032" y="289238"/>
                  </a:lnTo>
                  <a:close/>
                  <a:moveTo>
                    <a:pt x="1173942" y="243140"/>
                  </a:moveTo>
                  <a:cubicBezTo>
                    <a:pt x="1350907" y="243140"/>
                    <a:pt x="1517401" y="287971"/>
                    <a:pt x="1662686" y="366895"/>
                  </a:cubicBezTo>
                  <a:lnTo>
                    <a:pt x="1708991" y="395025"/>
                  </a:lnTo>
                  <a:lnTo>
                    <a:pt x="1388321" y="730011"/>
                  </a:lnTo>
                  <a:lnTo>
                    <a:pt x="1392786" y="734174"/>
                  </a:lnTo>
                  <a:lnTo>
                    <a:pt x="756281" y="1416955"/>
                  </a:lnTo>
                  <a:lnTo>
                    <a:pt x="750663" y="1411718"/>
                  </a:lnTo>
                  <a:lnTo>
                    <a:pt x="991191" y="1160452"/>
                  </a:lnTo>
                  <a:lnTo>
                    <a:pt x="958798" y="1129443"/>
                  </a:lnTo>
                  <a:lnTo>
                    <a:pt x="958798" y="1129444"/>
                  </a:lnTo>
                  <a:lnTo>
                    <a:pt x="991190" y="1160452"/>
                  </a:lnTo>
                  <a:lnTo>
                    <a:pt x="750662" y="1411718"/>
                  </a:lnTo>
                  <a:lnTo>
                    <a:pt x="330405" y="1850739"/>
                  </a:lnTo>
                  <a:lnTo>
                    <a:pt x="0" y="2195894"/>
                  </a:lnTo>
                  <a:cubicBezTo>
                    <a:pt x="73862" y="2018568"/>
                    <a:pt x="108677" y="1718586"/>
                    <a:pt x="148373" y="1433936"/>
                  </a:cubicBezTo>
                  <a:lnTo>
                    <a:pt x="155582" y="1384463"/>
                  </a:lnTo>
                  <a:lnTo>
                    <a:pt x="155581" y="1384460"/>
                  </a:lnTo>
                  <a:lnTo>
                    <a:pt x="153882" y="1373328"/>
                  </a:lnTo>
                  <a:cubicBezTo>
                    <a:pt x="150381" y="1338859"/>
                    <a:pt x="148588" y="1303885"/>
                    <a:pt x="148588" y="1268492"/>
                  </a:cubicBezTo>
                  <a:cubicBezTo>
                    <a:pt x="148588" y="843777"/>
                    <a:pt x="406813" y="479373"/>
                    <a:pt x="774827" y="323716"/>
                  </a:cubicBezTo>
                  <a:lnTo>
                    <a:pt x="811789" y="310188"/>
                  </a:lnTo>
                  <a:lnTo>
                    <a:pt x="739003" y="342376"/>
                  </a:lnTo>
                  <a:lnTo>
                    <a:pt x="738860" y="342464"/>
                  </a:lnTo>
                  <a:lnTo>
                    <a:pt x="698733" y="366646"/>
                  </a:lnTo>
                  <a:lnTo>
                    <a:pt x="696268" y="368602"/>
                  </a:lnTo>
                  <a:lnTo>
                    <a:pt x="693553" y="370268"/>
                  </a:lnTo>
                  <a:lnTo>
                    <a:pt x="687215" y="375647"/>
                  </a:lnTo>
                  <a:lnTo>
                    <a:pt x="687600" y="375478"/>
                  </a:lnTo>
                  <a:lnTo>
                    <a:pt x="696268" y="368602"/>
                  </a:lnTo>
                  <a:lnTo>
                    <a:pt x="738860" y="342464"/>
                  </a:lnTo>
                  <a:lnTo>
                    <a:pt x="739004" y="342377"/>
                  </a:lnTo>
                  <a:lnTo>
                    <a:pt x="811790" y="310189"/>
                  </a:lnTo>
                  <a:lnTo>
                    <a:pt x="860051" y="292525"/>
                  </a:lnTo>
                  <a:lnTo>
                    <a:pt x="874905" y="287728"/>
                  </a:lnTo>
                  <a:lnTo>
                    <a:pt x="967298" y="263972"/>
                  </a:lnTo>
                  <a:cubicBezTo>
                    <a:pt x="1034046" y="250313"/>
                    <a:pt x="1103156" y="243140"/>
                    <a:pt x="1173942" y="243140"/>
                  </a:cubicBezTo>
                  <a:close/>
                  <a:moveTo>
                    <a:pt x="2087132" y="0"/>
                  </a:moveTo>
                  <a:lnTo>
                    <a:pt x="1708990" y="395024"/>
                  </a:lnTo>
                  <a:lnTo>
                    <a:pt x="1662685" y="366894"/>
                  </a:lnTo>
                  <a:cubicBezTo>
                    <a:pt x="1517400" y="287970"/>
                    <a:pt x="1350906" y="243139"/>
                    <a:pt x="1173941" y="243139"/>
                  </a:cubicBezTo>
                  <a:cubicBezTo>
                    <a:pt x="1103155" y="243139"/>
                    <a:pt x="1034045" y="250312"/>
                    <a:pt x="967297" y="263971"/>
                  </a:cubicBezTo>
                  <a:lnTo>
                    <a:pt x="874904" y="287727"/>
                  </a:lnTo>
                  <a:lnTo>
                    <a:pt x="937526" y="267503"/>
                  </a:lnTo>
                  <a:cubicBezTo>
                    <a:pt x="1285785" y="168868"/>
                    <a:pt x="1826231" y="122298"/>
                    <a:pt x="2087132" y="0"/>
                  </a:cubicBezTo>
                  <a:close/>
                </a:path>
              </a:pathLst>
            </a:custGeom>
            <a:gradFill>
              <a:gsLst>
                <a:gs pos="50000">
                  <a:schemeClr val="bg1">
                    <a:lumMod val="85000"/>
                  </a:schemeClr>
                </a:gs>
                <a:gs pos="35000">
                  <a:schemeClr val="bg1"/>
                </a:gs>
                <a:gs pos="18000">
                  <a:schemeClr val="bg1">
                    <a:lumMod val="8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3810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457200"/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8284381" y="2649069"/>
              <a:ext cx="3057582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8284381" y="3937241"/>
              <a:ext cx="3057582" cy="20061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416045" y="741204"/>
            <a:ext cx="1359909" cy="1359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03</a:t>
            </a:r>
            <a:endParaRPr lang="zh-CN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135152" y="1272674"/>
            <a:ext cx="1523332" cy="296970"/>
            <a:chOff x="2738232" y="1027005"/>
            <a:chExt cx="1523332" cy="36195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flipH="1">
            <a:off x="7530386" y="1272674"/>
            <a:ext cx="1523332" cy="296970"/>
            <a:chOff x="2738232" y="1027005"/>
            <a:chExt cx="1523332" cy="36195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任意多边形: 形状 14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975465" y="2708836"/>
            <a:ext cx="82410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项目汇报展示</a:t>
            </a:r>
            <a:endParaRPr lang="zh-CN" altLang="en-US" sz="5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229870" y="3686743"/>
            <a:ext cx="5732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REPORT</a:t>
            </a:r>
            <a:r>
              <a: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  <a:endParaRPr lang="zh-CN" altLang="en-US" sz="1400" spc="3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项目汇报展示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3348577"/>
            <a:ext cx="2045616" cy="7258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677308" y="3348577"/>
            <a:ext cx="725864" cy="72586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03172" y="2043200"/>
            <a:ext cx="1063928" cy="3336617"/>
            <a:chOff x="2403172" y="2603788"/>
            <a:chExt cx="1063928" cy="2212837"/>
          </a:xfrm>
        </p:grpSpPr>
        <p:cxnSp>
          <p:nvCxnSpPr>
            <p:cNvPr id="10" name="直接箭头连接符 9"/>
            <p:cNvCxnSpPr/>
            <p:nvPr/>
          </p:nvCxnSpPr>
          <p:spPr>
            <a:xfrm flipV="1">
              <a:off x="2403172" y="2603788"/>
              <a:ext cx="1063928" cy="1063928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/>
            <p:cNvCxnSpPr/>
            <p:nvPr/>
          </p:nvCxnSpPr>
          <p:spPr>
            <a:xfrm>
              <a:off x="2403172" y="3752697"/>
              <a:ext cx="1063928" cy="1063928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>
              <a:off x="2403172" y="3711509"/>
              <a:ext cx="1063928" cy="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/>
          <p:cNvSpPr/>
          <p:nvPr/>
        </p:nvSpPr>
        <p:spPr>
          <a:xfrm>
            <a:off x="186965" y="3511454"/>
            <a:ext cx="21131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项目汇报展示</a:t>
            </a:r>
            <a:endParaRPr lang="zh-CN" altLang="en-US" sz="2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592991" y="1536659"/>
            <a:ext cx="7807269" cy="4303238"/>
            <a:chOff x="3592991" y="1536659"/>
            <a:chExt cx="7807269" cy="4303238"/>
          </a:xfrm>
        </p:grpSpPr>
        <p:grpSp>
          <p:nvGrpSpPr>
            <p:cNvPr id="17" name="组合 16"/>
            <p:cNvGrpSpPr/>
            <p:nvPr/>
          </p:nvGrpSpPr>
          <p:grpSpPr>
            <a:xfrm>
              <a:off x="3592991" y="1536659"/>
              <a:ext cx="7807269" cy="920161"/>
              <a:chOff x="3592991" y="1536659"/>
              <a:chExt cx="7807269" cy="920161"/>
            </a:xfrm>
          </p:grpSpPr>
          <p:sp>
            <p:nvSpPr>
              <p:cNvPr id="14" name="矩形: 圆角 13"/>
              <p:cNvSpPr/>
              <p:nvPr/>
            </p:nvSpPr>
            <p:spPr>
              <a:xfrm>
                <a:off x="3592991" y="1593220"/>
                <a:ext cx="7807269" cy="86360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" name="矩形: 对角圆角 1"/>
              <p:cNvSpPr/>
              <p:nvPr/>
            </p:nvSpPr>
            <p:spPr>
              <a:xfrm>
                <a:off x="3730388" y="1536659"/>
                <a:ext cx="1904215" cy="113121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3897057" y="1899411"/>
                <a:ext cx="15708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zh-CN" altLang="en-US" b="1" dirty="0">
                    <a:solidFill>
                      <a:schemeClr val="bg2">
                        <a:lumMod val="25000"/>
                      </a:schemeClr>
                    </a:solidFill>
                    <a:latin typeface="+mn-ea"/>
                    <a:cs typeface="+mn-ea"/>
                    <a:sym typeface="+mn-lt"/>
                  </a:rPr>
                  <a:t>请输入文字</a:t>
                </a:r>
                <a:endParaRPr lang="zh-CN" altLang="en-US" b="1" dirty="0">
                  <a:solidFill>
                    <a:schemeClr val="bg2">
                      <a:lumMod val="2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467933" y="1728023"/>
                <a:ext cx="5903614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592991" y="3187358"/>
              <a:ext cx="7807269" cy="920161"/>
              <a:chOff x="3592991" y="1536659"/>
              <a:chExt cx="7807269" cy="920161"/>
            </a:xfrm>
          </p:grpSpPr>
          <p:sp>
            <p:nvSpPr>
              <p:cNvPr id="19" name="矩形: 圆角 18"/>
              <p:cNvSpPr/>
              <p:nvPr/>
            </p:nvSpPr>
            <p:spPr>
              <a:xfrm>
                <a:off x="3592991" y="1593220"/>
                <a:ext cx="7807269" cy="86360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0" name="矩形: 对角圆角 19"/>
              <p:cNvSpPr/>
              <p:nvPr/>
            </p:nvSpPr>
            <p:spPr>
              <a:xfrm>
                <a:off x="3730388" y="1536659"/>
                <a:ext cx="1904215" cy="113121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3897057" y="1899411"/>
                <a:ext cx="15708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zh-CN" altLang="en-US" b="1" dirty="0">
                    <a:solidFill>
                      <a:schemeClr val="bg2">
                        <a:lumMod val="25000"/>
                      </a:schemeClr>
                    </a:solidFill>
                    <a:latin typeface="+mn-ea"/>
                    <a:cs typeface="+mn-ea"/>
                    <a:sym typeface="+mn-lt"/>
                  </a:rPr>
                  <a:t>请输入文字</a:t>
                </a:r>
                <a:endParaRPr lang="zh-CN" altLang="en-US" b="1" dirty="0">
                  <a:solidFill>
                    <a:schemeClr val="bg2">
                      <a:lumMod val="2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5467933" y="1728023"/>
                <a:ext cx="5903614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592991" y="4919736"/>
              <a:ext cx="7807269" cy="920161"/>
              <a:chOff x="3592991" y="1536659"/>
              <a:chExt cx="7807269" cy="920161"/>
            </a:xfrm>
          </p:grpSpPr>
          <p:sp>
            <p:nvSpPr>
              <p:cNvPr id="24" name="矩形: 圆角 23"/>
              <p:cNvSpPr/>
              <p:nvPr/>
            </p:nvSpPr>
            <p:spPr>
              <a:xfrm>
                <a:off x="3592991" y="1593220"/>
                <a:ext cx="7807269" cy="863600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: 对角圆角 24"/>
              <p:cNvSpPr/>
              <p:nvPr/>
            </p:nvSpPr>
            <p:spPr>
              <a:xfrm>
                <a:off x="3730388" y="1536659"/>
                <a:ext cx="1904215" cy="113121"/>
              </a:xfrm>
              <a:prstGeom prst="round2DiagRect">
                <a:avLst>
                  <a:gd name="adj1" fmla="val 50000"/>
                  <a:gd name="adj2" fmla="val 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3897057" y="1899411"/>
                <a:ext cx="15708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r>
                  <a:rPr lang="zh-CN" altLang="en-US" b="1" dirty="0">
                    <a:solidFill>
                      <a:schemeClr val="bg2">
                        <a:lumMod val="25000"/>
                      </a:schemeClr>
                    </a:solidFill>
                    <a:latin typeface="+mn-ea"/>
                    <a:cs typeface="+mn-ea"/>
                    <a:sym typeface="+mn-lt"/>
                  </a:rPr>
                  <a:t>请输入文字</a:t>
                </a:r>
                <a:endParaRPr lang="zh-CN" altLang="en-US" b="1" dirty="0">
                  <a:solidFill>
                    <a:schemeClr val="bg2">
                      <a:lumMod val="25000"/>
                    </a:schemeClr>
                  </a:solidFill>
                  <a:latin typeface="+mn-ea"/>
                  <a:cs typeface="+mn-ea"/>
                  <a:sym typeface="+mn-lt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5467933" y="1728023"/>
                <a:ext cx="5903614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8" name="矩形 27"/>
          <p:cNvSpPr/>
          <p:nvPr/>
        </p:nvSpPr>
        <p:spPr>
          <a:xfrm>
            <a:off x="3592991" y="2456820"/>
            <a:ext cx="7807269" cy="565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592991" y="4114681"/>
            <a:ext cx="7807269" cy="565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592991" y="5839897"/>
            <a:ext cx="7807269" cy="565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项目汇报展示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/>
          <a:srcRect l="3618" r="3618" b="55306"/>
          <a:stretch>
            <a:fillRect/>
          </a:stretch>
        </p:blipFill>
        <p:spPr>
          <a:xfrm>
            <a:off x="0" y="5920324"/>
            <a:ext cx="12192000" cy="937676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404752" y="5006667"/>
            <a:ext cx="1382496" cy="1382495"/>
            <a:chOff x="4961959" y="1896461"/>
            <a:chExt cx="2268082" cy="2268081"/>
          </a:xfrm>
        </p:grpSpPr>
        <p:sp>
          <p:nvSpPr>
            <p:cNvPr id="10" name="椭圆 9"/>
            <p:cNvSpPr>
              <a:spLocks noChangeAspect="1"/>
            </p:cNvSpPr>
            <p:nvPr/>
          </p:nvSpPr>
          <p:spPr>
            <a:xfrm>
              <a:off x="4961959" y="1896461"/>
              <a:ext cx="2268082" cy="226808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1">
                  <a:lumMod val="85000"/>
                  <a:alpha val="4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PA_ 2"/>
            <p:cNvSpPr>
              <a:spLocks noChangeAspect="1"/>
            </p:cNvSpPr>
            <p:nvPr>
              <p:custDataLst>
                <p:tags r:id="rId2"/>
              </p:custDataLst>
            </p:nvPr>
          </p:nvSpPr>
          <p:spPr>
            <a:xfrm>
              <a:off x="5123965" y="2062463"/>
              <a:ext cx="1944070" cy="194406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429072" y="2355964"/>
              <a:ext cx="1333854" cy="13633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400" b="1" spc="5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项目</a:t>
              </a:r>
              <a:endParaRPr lang="en-US" altLang="zh-CN" sz="2400" b="1" spc="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  <a:p>
              <a:pPr lvl="0" algn="ctr">
                <a:defRPr/>
              </a:pPr>
              <a:r>
                <a:rPr lang="zh-CN" altLang="en-US" sz="2400" b="1" spc="5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发展</a:t>
              </a:r>
              <a:endParaRPr lang="zh-CN" altLang="en-US" sz="2400" b="1" spc="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cxnSp>
        <p:nvCxnSpPr>
          <p:cNvPr id="13" name="直接箭头连接符 12"/>
          <p:cNvCxnSpPr/>
          <p:nvPr/>
        </p:nvCxnSpPr>
        <p:spPr>
          <a:xfrm>
            <a:off x="2760056" y="5495273"/>
            <a:ext cx="2140463" cy="0"/>
          </a:xfrm>
          <a:prstGeom prst="straightConnector1">
            <a:avLst/>
          </a:prstGeom>
          <a:ln w="9525" cap="rnd">
            <a:solidFill>
              <a:srgbClr val="1C326B"/>
            </a:solidFill>
            <a:prstDash val="sysDash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7284431" y="5495273"/>
            <a:ext cx="2140463" cy="0"/>
          </a:xfrm>
          <a:prstGeom prst="straightConnector1">
            <a:avLst/>
          </a:prstGeom>
          <a:ln w="9525" cap="rnd">
            <a:solidFill>
              <a:srgbClr val="1C326B"/>
            </a:solidFill>
            <a:prstDash val="sysDash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圆角 14"/>
          <p:cNvSpPr/>
          <p:nvPr/>
        </p:nvSpPr>
        <p:spPr>
          <a:xfrm>
            <a:off x="1310268" y="1332629"/>
            <a:ext cx="4656897" cy="1719058"/>
          </a:xfrm>
          <a:prstGeom prst="roundRect">
            <a:avLst>
              <a:gd name="adj" fmla="val 302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rgbClr val="022565">
                <a:alpha val="3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6224836" y="1332629"/>
            <a:ext cx="4656897" cy="1719058"/>
          </a:xfrm>
          <a:prstGeom prst="roundRect">
            <a:avLst>
              <a:gd name="adj" fmla="val 302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rgbClr val="022565">
                <a:alpha val="3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1310268" y="3237016"/>
            <a:ext cx="4656897" cy="1719058"/>
          </a:xfrm>
          <a:prstGeom prst="roundRect">
            <a:avLst>
              <a:gd name="adj" fmla="val 302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rgbClr val="022565">
                <a:alpha val="3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6224836" y="3237016"/>
            <a:ext cx="4656897" cy="1719058"/>
          </a:xfrm>
          <a:prstGeom prst="roundRect">
            <a:avLst>
              <a:gd name="adj" fmla="val 3026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rgbClr val="022565">
                <a:alpha val="3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: 对角圆角 18"/>
          <p:cNvSpPr/>
          <p:nvPr/>
        </p:nvSpPr>
        <p:spPr>
          <a:xfrm>
            <a:off x="1310267" y="1191921"/>
            <a:ext cx="1473208" cy="2427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: 对角圆角 19"/>
          <p:cNvSpPr/>
          <p:nvPr/>
        </p:nvSpPr>
        <p:spPr>
          <a:xfrm flipH="1">
            <a:off x="9408524" y="1191921"/>
            <a:ext cx="1473208" cy="2427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: 对角圆角 20"/>
          <p:cNvSpPr/>
          <p:nvPr/>
        </p:nvSpPr>
        <p:spPr>
          <a:xfrm flipV="1">
            <a:off x="1310267" y="4804549"/>
            <a:ext cx="1473208" cy="2427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: 对角圆角 21"/>
          <p:cNvSpPr/>
          <p:nvPr/>
        </p:nvSpPr>
        <p:spPr>
          <a:xfrm flipH="1" flipV="1">
            <a:off x="9408524" y="4804549"/>
            <a:ext cx="1473208" cy="2427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552911" y="1619950"/>
            <a:ext cx="9086177" cy="3080987"/>
            <a:chOff x="1552911" y="1619950"/>
            <a:chExt cx="9086177" cy="3080987"/>
          </a:xfrm>
        </p:grpSpPr>
        <p:grpSp>
          <p:nvGrpSpPr>
            <p:cNvPr id="2" name="组合 1"/>
            <p:cNvGrpSpPr/>
            <p:nvPr/>
          </p:nvGrpSpPr>
          <p:grpSpPr>
            <a:xfrm>
              <a:off x="1552911" y="1619950"/>
              <a:ext cx="4056037" cy="3080987"/>
              <a:chOff x="1552911" y="1619950"/>
              <a:chExt cx="4056037" cy="3080987"/>
            </a:xfrm>
          </p:grpSpPr>
          <p:sp>
            <p:nvSpPr>
              <p:cNvPr id="23" name="矩形 22"/>
              <p:cNvSpPr/>
              <p:nvPr>
                <p:custDataLst>
                  <p:tags r:id="rId3"/>
                </p:custDataLst>
              </p:nvPr>
            </p:nvSpPr>
            <p:spPr>
              <a:xfrm>
                <a:off x="1552911" y="1619950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984451" y="1754702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1552912" y="2008731"/>
                <a:ext cx="4056036" cy="898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矩形 25"/>
              <p:cNvSpPr/>
              <p:nvPr>
                <p:custDataLst>
                  <p:tags r:id="rId4"/>
                </p:custDataLst>
              </p:nvPr>
            </p:nvSpPr>
            <p:spPr>
              <a:xfrm>
                <a:off x="1552911" y="3414025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2984451" y="3548777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552912" y="3802806"/>
                <a:ext cx="4056036" cy="898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 flipH="1">
              <a:off x="6583051" y="1619950"/>
              <a:ext cx="4056037" cy="3080987"/>
              <a:chOff x="1552911" y="1619950"/>
              <a:chExt cx="4056037" cy="3080987"/>
            </a:xfrm>
          </p:grpSpPr>
          <p:sp>
            <p:nvSpPr>
              <p:cNvPr id="30" name="矩形 29"/>
              <p:cNvSpPr/>
              <p:nvPr>
                <p:custDataLst>
                  <p:tags r:id="rId5"/>
                </p:custDataLst>
              </p:nvPr>
            </p:nvSpPr>
            <p:spPr>
              <a:xfrm>
                <a:off x="1552911" y="1619950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2984451" y="1754702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pPr algn="r"/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1552912" y="2008731"/>
                <a:ext cx="4056036" cy="898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>
                <p:custDataLst>
                  <p:tags r:id="rId6"/>
                </p:custDataLst>
              </p:nvPr>
            </p:nvSpPr>
            <p:spPr>
              <a:xfrm>
                <a:off x="1552911" y="3414025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984451" y="3548777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pPr algn="r"/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1552912" y="3802806"/>
                <a:ext cx="4056036" cy="8981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项目汇报展示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93894" y="1206102"/>
            <a:ext cx="9401035" cy="5076825"/>
            <a:chOff x="1393894" y="1206102"/>
            <a:chExt cx="9401035" cy="5076825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6096000" y="1206102"/>
              <a:ext cx="0" cy="507682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>
              <a:off x="5892800" y="1460500"/>
              <a:ext cx="406399" cy="40639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1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892800" y="2508350"/>
              <a:ext cx="406399" cy="40639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2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5892800" y="3556199"/>
              <a:ext cx="406399" cy="40639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3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5892800" y="4604048"/>
              <a:ext cx="406399" cy="40639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4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892800" y="5651898"/>
              <a:ext cx="406399" cy="40639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5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6502399" y="2508350"/>
              <a:ext cx="2746284" cy="522296"/>
              <a:chOff x="3937689" y="1460500"/>
              <a:chExt cx="2746284" cy="522296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937689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6502399" y="4604048"/>
              <a:ext cx="2746284" cy="522296"/>
              <a:chOff x="3937689" y="1460500"/>
              <a:chExt cx="2746284" cy="522296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3937689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0" name="矩形 19"/>
            <p:cNvSpPr/>
            <p:nvPr/>
          </p:nvSpPr>
          <p:spPr>
            <a:xfrm>
              <a:off x="1393894" y="2453500"/>
              <a:ext cx="4292530" cy="57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1393894" y="4595934"/>
              <a:ext cx="4292530" cy="57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 flipH="1">
              <a:off x="2941728" y="1477170"/>
              <a:ext cx="2746284" cy="522296"/>
              <a:chOff x="3937689" y="1460500"/>
              <a:chExt cx="2746284" cy="522296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3937689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 flipH="1">
              <a:off x="2941728" y="3552142"/>
              <a:ext cx="2746284" cy="522296"/>
              <a:chOff x="3937689" y="1460500"/>
              <a:chExt cx="2746284" cy="522296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3937689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 flipH="1">
              <a:off x="2941728" y="5651898"/>
              <a:ext cx="2746284" cy="522296"/>
              <a:chOff x="3937689" y="1460500"/>
              <a:chExt cx="2746284" cy="522296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3937689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6502399" y="1379190"/>
              <a:ext cx="4292530" cy="57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502399" y="3455941"/>
              <a:ext cx="4292530" cy="57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502399" y="5561267"/>
              <a:ext cx="4292530" cy="5771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416045" y="741204"/>
            <a:ext cx="1359909" cy="1359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04</a:t>
            </a:r>
            <a:endParaRPr lang="zh-CN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135152" y="1272674"/>
            <a:ext cx="1523332" cy="296970"/>
            <a:chOff x="2738232" y="1027005"/>
            <a:chExt cx="1523332" cy="36195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flipH="1">
            <a:off x="7530386" y="1272674"/>
            <a:ext cx="1523332" cy="296970"/>
            <a:chOff x="2738232" y="1027005"/>
            <a:chExt cx="1523332" cy="36195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任意多边形: 形状 14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975465" y="2708836"/>
            <a:ext cx="82410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未来预测规划</a:t>
            </a:r>
            <a:endParaRPr lang="zh-CN" altLang="en-US" sz="5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229870" y="3686743"/>
            <a:ext cx="5732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REPORT</a:t>
            </a:r>
            <a:r>
              <a: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  <a:endParaRPr lang="zh-CN" altLang="en-US" sz="1400" spc="3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未来预测规划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67714" y="1080362"/>
            <a:ext cx="9590811" cy="1446021"/>
            <a:chOff x="1393015" y="2295920"/>
            <a:chExt cx="9590811" cy="1446021"/>
          </a:xfrm>
        </p:grpSpPr>
        <p:sp>
          <p:nvSpPr>
            <p:cNvPr id="11" name="矩形: 圆角 6"/>
            <p:cNvSpPr/>
            <p:nvPr/>
          </p:nvSpPr>
          <p:spPr>
            <a:xfrm>
              <a:off x="1393015" y="2486669"/>
              <a:ext cx="9590811" cy="1255272"/>
            </a:xfrm>
            <a:prstGeom prst="roundRect">
              <a:avLst>
                <a:gd name="adj" fmla="val 11333"/>
              </a:avLst>
            </a:prstGeom>
            <a:solidFill>
              <a:schemeClr val="bg1"/>
            </a:solidFill>
            <a:ln>
              <a:solidFill>
                <a:srgbClr val="CAD1DB"/>
              </a:solidFill>
            </a:ln>
            <a:effectLst>
              <a:outerShdw blurRad="254000" dist="165100" dir="5400000" sx="98000" sy="98000" algn="t" rotWithShape="0">
                <a:schemeClr val="bg2">
                  <a:lumMod val="2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矩形: 对角圆角 7"/>
            <p:cNvSpPr/>
            <p:nvPr/>
          </p:nvSpPr>
          <p:spPr>
            <a:xfrm>
              <a:off x="1393016" y="2295920"/>
              <a:ext cx="2029142" cy="431490"/>
            </a:xfrm>
            <a:prstGeom prst="round2DiagRect">
              <a:avLst>
                <a:gd name="adj1" fmla="val 38963"/>
                <a:gd name="adj2" fmla="val 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279400" dist="317500" dir="3000000" sx="88000" sy="88000" algn="t" rotWithShape="0">
                <a:srgbClr val="0B54A2">
                  <a:alpha val="1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tlCol="0" anchor="ctr"/>
            <a:lstStyle/>
            <a:p>
              <a:pPr lvl="0">
                <a:defRPr/>
              </a:pPr>
              <a:r>
                <a:rPr lang="zh-CN" altLang="en-US" b="1" dirty="0">
                  <a:solidFill>
                    <a:prstClr val="white"/>
                  </a:solidFill>
                  <a:effectLst>
                    <a:outerShdw blurRad="114300" dist="38100" dir="2700000" algn="tl" rotWithShape="0">
                      <a:prstClr val="black">
                        <a:alpha val="12000"/>
                      </a:prst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b="1" dirty="0">
                <a:solidFill>
                  <a:prstClr val="white"/>
                </a:solidFill>
                <a:effectLst>
                  <a:outerShdw blurRad="114300" dist="38100" dir="2700000" algn="tl" rotWithShape="0">
                    <a:prstClr val="black">
                      <a:alpha val="12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944375" y="1664469"/>
            <a:ext cx="7868928" cy="709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您的正文已经简明扼要，字字珠玑，但信息却错综复杂，需要用更多的文字来表述；但请您尽可能提炼思想的精髓，您的正文已经简明扼要，否则容易造成观者的阅读压力，适得其反。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67714" y="2614234"/>
            <a:ext cx="9590811" cy="1446021"/>
            <a:chOff x="1393015" y="2295920"/>
            <a:chExt cx="9590811" cy="1446021"/>
          </a:xfrm>
        </p:grpSpPr>
        <p:sp>
          <p:nvSpPr>
            <p:cNvPr id="15" name="矩形: 圆角 6"/>
            <p:cNvSpPr/>
            <p:nvPr/>
          </p:nvSpPr>
          <p:spPr>
            <a:xfrm>
              <a:off x="1393015" y="2486669"/>
              <a:ext cx="9590811" cy="1255272"/>
            </a:xfrm>
            <a:prstGeom prst="roundRect">
              <a:avLst>
                <a:gd name="adj" fmla="val 11333"/>
              </a:avLst>
            </a:prstGeom>
            <a:solidFill>
              <a:schemeClr val="bg1"/>
            </a:solidFill>
            <a:ln>
              <a:solidFill>
                <a:srgbClr val="CAD1DB"/>
              </a:solidFill>
            </a:ln>
            <a:effectLst>
              <a:outerShdw blurRad="254000" dist="165100" dir="5400000" sx="98000" sy="98000" algn="t" rotWithShape="0">
                <a:schemeClr val="bg2">
                  <a:lumMod val="2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矩形: 对角圆角 7"/>
            <p:cNvSpPr/>
            <p:nvPr/>
          </p:nvSpPr>
          <p:spPr>
            <a:xfrm>
              <a:off x="1393016" y="2295920"/>
              <a:ext cx="2029142" cy="431490"/>
            </a:xfrm>
            <a:prstGeom prst="round2DiagRect">
              <a:avLst>
                <a:gd name="adj1" fmla="val 38963"/>
                <a:gd name="adj2" fmla="val 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279400" dist="317500" dir="3000000" sx="88000" sy="88000" algn="t" rotWithShape="0">
                <a:srgbClr val="0B54A2">
                  <a:alpha val="1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rtlCol="0" anchor="ctr"/>
            <a:lstStyle/>
            <a:p>
              <a:pPr lvl="0">
                <a:defRPr/>
              </a:pPr>
              <a:r>
                <a:rPr lang="zh-CN" altLang="en-US" b="1" dirty="0">
                  <a:solidFill>
                    <a:prstClr val="white"/>
                  </a:solidFill>
                  <a:effectLst>
                    <a:outerShdw blurRad="114300" dist="38100" dir="2700000" algn="tl" rotWithShape="0">
                      <a:prstClr val="black">
                        <a:alpha val="12000"/>
                      </a:prst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b="1" dirty="0">
                <a:solidFill>
                  <a:prstClr val="white"/>
                </a:solidFill>
                <a:effectLst>
                  <a:outerShdw blurRad="114300" dist="38100" dir="2700000" algn="tl" rotWithShape="0">
                    <a:prstClr val="black">
                      <a:alpha val="12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1944375" y="3198341"/>
            <a:ext cx="7868928" cy="709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您的正文已经简明扼要，字字珠玑，但信息却错综复杂，需要用更多的文字来表述；但请您尽可能提炼思想的精髓，您的正文已经简明扼要，否则容易造成观者的阅读压力，适得其反。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0084678" y="1675920"/>
            <a:ext cx="682290" cy="645971"/>
          </a:xfrm>
          <a:custGeom>
            <a:avLst/>
            <a:gdLst>
              <a:gd name="connsiteX0" fmla="*/ 1218506 w 1996685"/>
              <a:gd name="connsiteY0" fmla="*/ 1842516 h 1890401"/>
              <a:gd name="connsiteX1" fmla="*/ 1364246 w 1996685"/>
              <a:gd name="connsiteY1" fmla="*/ 1842516 h 1890401"/>
              <a:gd name="connsiteX2" fmla="*/ 1365499 w 1996685"/>
              <a:gd name="connsiteY2" fmla="*/ 1813456 h 1890401"/>
              <a:gd name="connsiteX3" fmla="*/ 1365562 w 1996685"/>
              <a:gd name="connsiteY3" fmla="*/ 689245 h 1890401"/>
              <a:gd name="connsiteX4" fmla="*/ 1366438 w 1996685"/>
              <a:gd name="connsiteY4" fmla="*/ 662564 h 1890401"/>
              <a:gd name="connsiteX5" fmla="*/ 1387795 w 1996685"/>
              <a:gd name="connsiteY5" fmla="*/ 641333 h 1890401"/>
              <a:gd name="connsiteX6" fmla="*/ 1406271 w 1996685"/>
              <a:gd name="connsiteY6" fmla="*/ 640581 h 1890401"/>
              <a:gd name="connsiteX7" fmla="*/ 1675518 w 1996685"/>
              <a:gd name="connsiteY7" fmla="*/ 640581 h 1890401"/>
              <a:gd name="connsiteX8" fmla="*/ 1687856 w 1996685"/>
              <a:gd name="connsiteY8" fmla="*/ 640706 h 1890401"/>
              <a:gd name="connsiteX9" fmla="*/ 1715539 w 1996685"/>
              <a:gd name="connsiteY9" fmla="*/ 668702 h 1890401"/>
              <a:gd name="connsiteX10" fmla="*/ 1715601 w 1996685"/>
              <a:gd name="connsiteY10" fmla="*/ 689245 h 1890401"/>
              <a:gd name="connsiteX11" fmla="*/ 1715601 w 1996685"/>
              <a:gd name="connsiteY11" fmla="*/ 1815460 h 1890401"/>
              <a:gd name="connsiteX12" fmla="*/ 1715601 w 1996685"/>
              <a:gd name="connsiteY12" fmla="*/ 1843581 h 1890401"/>
              <a:gd name="connsiteX13" fmla="*/ 1996685 w 1996685"/>
              <a:gd name="connsiteY13" fmla="*/ 1843581 h 1890401"/>
              <a:gd name="connsiteX14" fmla="*/ 1996685 w 1996685"/>
              <a:gd name="connsiteY14" fmla="*/ 1890178 h 1890401"/>
              <a:gd name="connsiteX15" fmla="*/ 1967938 w 1996685"/>
              <a:gd name="connsiteY15" fmla="*/ 1890178 h 1890401"/>
              <a:gd name="connsiteX16" fmla="*/ 358719 w 1996685"/>
              <a:gd name="connsiteY16" fmla="*/ 1890178 h 1890401"/>
              <a:gd name="connsiteX17" fmla="*/ 181977 w 1996685"/>
              <a:gd name="connsiteY17" fmla="*/ 1889676 h 1890401"/>
              <a:gd name="connsiteX18" fmla="*/ 128178 w 1996685"/>
              <a:gd name="connsiteY18" fmla="*/ 1879280 h 1890401"/>
              <a:gd name="connsiteX19" fmla="*/ 61790 w 1996685"/>
              <a:gd name="connsiteY19" fmla="*/ 1776817 h 1890401"/>
              <a:gd name="connsiteX20" fmla="*/ 61539 w 1996685"/>
              <a:gd name="connsiteY20" fmla="*/ 1676108 h 1890401"/>
              <a:gd name="connsiteX21" fmla="*/ 61539 w 1996685"/>
              <a:gd name="connsiteY21" fmla="*/ 1651745 h 1890401"/>
              <a:gd name="connsiteX22" fmla="*/ 35986 w 1996685"/>
              <a:gd name="connsiteY22" fmla="*/ 1650680 h 1890401"/>
              <a:gd name="connsiteX23" fmla="*/ 19640 w 1996685"/>
              <a:gd name="connsiteY23" fmla="*/ 1649615 h 1890401"/>
              <a:gd name="connsiteX24" fmla="*/ 37 w 1996685"/>
              <a:gd name="connsiteY24" fmla="*/ 1626505 h 1890401"/>
              <a:gd name="connsiteX25" fmla="*/ 22646 w 1996685"/>
              <a:gd name="connsiteY25" fmla="*/ 1604459 h 1890401"/>
              <a:gd name="connsiteX26" fmla="*/ 60287 w 1996685"/>
              <a:gd name="connsiteY26" fmla="*/ 1604271 h 1890401"/>
              <a:gd name="connsiteX27" fmla="*/ 60287 w 1996685"/>
              <a:gd name="connsiteY27" fmla="*/ 1363771 h 1890401"/>
              <a:gd name="connsiteX28" fmla="*/ 38492 w 1996685"/>
              <a:gd name="connsiteY28" fmla="*/ 1362393 h 1890401"/>
              <a:gd name="connsiteX29" fmla="*/ 24149 w 1996685"/>
              <a:gd name="connsiteY29" fmla="*/ 1361955 h 1890401"/>
              <a:gd name="connsiteX30" fmla="*/ 37 w 1996685"/>
              <a:gd name="connsiteY30" fmla="*/ 1338782 h 1890401"/>
              <a:gd name="connsiteX31" fmla="*/ 24212 w 1996685"/>
              <a:gd name="connsiteY31" fmla="*/ 1315984 h 1890401"/>
              <a:gd name="connsiteX32" fmla="*/ 60099 w 1996685"/>
              <a:gd name="connsiteY32" fmla="*/ 1315797 h 1890401"/>
              <a:gd name="connsiteX33" fmla="*/ 60099 w 1996685"/>
              <a:gd name="connsiteY33" fmla="*/ 1087322 h 1890401"/>
              <a:gd name="connsiteX34" fmla="*/ 22959 w 1996685"/>
              <a:gd name="connsiteY34" fmla="*/ 1087197 h 1890401"/>
              <a:gd name="connsiteX35" fmla="*/ 1352 w 1996685"/>
              <a:gd name="connsiteY35" fmla="*/ 1071101 h 1890401"/>
              <a:gd name="connsiteX36" fmla="*/ 7114 w 1996685"/>
              <a:gd name="connsiteY36" fmla="*/ 1048679 h 1890401"/>
              <a:gd name="connsiteX37" fmla="*/ 25527 w 1996685"/>
              <a:gd name="connsiteY37" fmla="*/ 1041727 h 1890401"/>
              <a:gd name="connsiteX38" fmla="*/ 57531 w 1996685"/>
              <a:gd name="connsiteY38" fmla="*/ 1041414 h 1890401"/>
              <a:gd name="connsiteX39" fmla="*/ 58345 w 1996685"/>
              <a:gd name="connsiteY39" fmla="*/ 825528 h 1890401"/>
              <a:gd name="connsiteX40" fmla="*/ 26529 w 1996685"/>
              <a:gd name="connsiteY40" fmla="*/ 825465 h 1890401"/>
              <a:gd name="connsiteX41" fmla="*/ 37 w 1996685"/>
              <a:gd name="connsiteY41" fmla="*/ 803044 h 1890401"/>
              <a:gd name="connsiteX42" fmla="*/ 25778 w 1996685"/>
              <a:gd name="connsiteY42" fmla="*/ 779495 h 1890401"/>
              <a:gd name="connsiteX43" fmla="*/ 57907 w 1996685"/>
              <a:gd name="connsiteY43" fmla="*/ 779369 h 1890401"/>
              <a:gd name="connsiteX44" fmla="*/ 58972 w 1996685"/>
              <a:gd name="connsiteY44" fmla="*/ 557283 h 1890401"/>
              <a:gd name="connsiteX45" fmla="*/ 19201 w 1996685"/>
              <a:gd name="connsiteY45" fmla="*/ 554653 h 1890401"/>
              <a:gd name="connsiteX46" fmla="*/ 99 w 1996685"/>
              <a:gd name="connsiteY46" fmla="*/ 533609 h 1890401"/>
              <a:gd name="connsiteX47" fmla="*/ 17197 w 1996685"/>
              <a:gd name="connsiteY47" fmla="*/ 510811 h 1890401"/>
              <a:gd name="connsiteX48" fmla="*/ 33418 w 1996685"/>
              <a:gd name="connsiteY48" fmla="*/ 508995 h 1890401"/>
              <a:gd name="connsiteX49" fmla="*/ 57406 w 1996685"/>
              <a:gd name="connsiteY49" fmla="*/ 508933 h 1890401"/>
              <a:gd name="connsiteX50" fmla="*/ 59222 w 1996685"/>
              <a:gd name="connsiteY50" fmla="*/ 287034 h 1890401"/>
              <a:gd name="connsiteX51" fmla="*/ 37803 w 1996685"/>
              <a:gd name="connsiteY51" fmla="*/ 286032 h 1890401"/>
              <a:gd name="connsiteX52" fmla="*/ 19389 w 1996685"/>
              <a:gd name="connsiteY52" fmla="*/ 285155 h 1890401"/>
              <a:gd name="connsiteX53" fmla="*/ 162 w 1996685"/>
              <a:gd name="connsiteY53" fmla="*/ 261857 h 1890401"/>
              <a:gd name="connsiteX54" fmla="*/ 21080 w 1996685"/>
              <a:gd name="connsiteY54" fmla="*/ 240374 h 1890401"/>
              <a:gd name="connsiteX55" fmla="*/ 59974 w 1996685"/>
              <a:gd name="connsiteY55" fmla="*/ 240187 h 1890401"/>
              <a:gd name="connsiteX56" fmla="*/ 61477 w 1996685"/>
              <a:gd name="connsiteY56" fmla="*/ 180062 h 1890401"/>
              <a:gd name="connsiteX57" fmla="*/ 61539 w 1996685"/>
              <a:gd name="connsiteY57" fmla="*/ 120438 h 1890401"/>
              <a:gd name="connsiteX58" fmla="*/ 61539 w 1996685"/>
              <a:gd name="connsiteY58" fmla="*/ 60814 h 1890401"/>
              <a:gd name="connsiteX59" fmla="*/ 61539 w 1996685"/>
              <a:gd name="connsiteY59" fmla="*/ 0 h 1890401"/>
              <a:gd name="connsiteX60" fmla="*/ 107573 w 1996685"/>
              <a:gd name="connsiteY60" fmla="*/ 0 h 1890401"/>
              <a:gd name="connsiteX61" fmla="*/ 107573 w 1996685"/>
              <a:gd name="connsiteY61" fmla="*/ 237556 h 1890401"/>
              <a:gd name="connsiteX62" fmla="*/ 125234 w 1996685"/>
              <a:gd name="connsiteY62" fmla="*/ 239686 h 1890401"/>
              <a:gd name="connsiteX63" fmla="*/ 145777 w 1996685"/>
              <a:gd name="connsiteY63" fmla="*/ 239936 h 1890401"/>
              <a:gd name="connsiteX64" fmla="*/ 171393 w 1996685"/>
              <a:gd name="connsiteY64" fmla="*/ 263234 h 1890401"/>
              <a:gd name="connsiteX65" fmla="*/ 144838 w 1996685"/>
              <a:gd name="connsiteY65" fmla="*/ 285907 h 1890401"/>
              <a:gd name="connsiteX66" fmla="*/ 124295 w 1996685"/>
              <a:gd name="connsiteY66" fmla="*/ 286094 h 1890401"/>
              <a:gd name="connsiteX67" fmla="*/ 109264 w 1996685"/>
              <a:gd name="connsiteY67" fmla="*/ 287660 h 1890401"/>
              <a:gd name="connsiteX68" fmla="*/ 109264 w 1996685"/>
              <a:gd name="connsiteY68" fmla="*/ 507492 h 1890401"/>
              <a:gd name="connsiteX69" fmla="*/ 131435 w 1996685"/>
              <a:gd name="connsiteY69" fmla="*/ 508933 h 1890401"/>
              <a:gd name="connsiteX70" fmla="*/ 151852 w 1996685"/>
              <a:gd name="connsiteY70" fmla="*/ 510185 h 1890401"/>
              <a:gd name="connsiteX71" fmla="*/ 171330 w 1996685"/>
              <a:gd name="connsiteY71" fmla="*/ 533108 h 1890401"/>
              <a:gd name="connsiteX72" fmla="*/ 150725 w 1996685"/>
              <a:gd name="connsiteY72" fmla="*/ 554966 h 1890401"/>
              <a:gd name="connsiteX73" fmla="*/ 124044 w 1996685"/>
              <a:gd name="connsiteY73" fmla="*/ 556030 h 1890401"/>
              <a:gd name="connsiteX74" fmla="*/ 109201 w 1996685"/>
              <a:gd name="connsiteY74" fmla="*/ 558285 h 1890401"/>
              <a:gd name="connsiteX75" fmla="*/ 109201 w 1996685"/>
              <a:gd name="connsiteY75" fmla="*/ 778305 h 1890401"/>
              <a:gd name="connsiteX76" fmla="*/ 135380 w 1996685"/>
              <a:gd name="connsiteY76" fmla="*/ 779369 h 1890401"/>
              <a:gd name="connsiteX77" fmla="*/ 155673 w 1996685"/>
              <a:gd name="connsiteY77" fmla="*/ 781374 h 1890401"/>
              <a:gd name="connsiteX78" fmla="*/ 171267 w 1996685"/>
              <a:gd name="connsiteY78" fmla="*/ 805110 h 1890401"/>
              <a:gd name="connsiteX79" fmla="*/ 151163 w 1996685"/>
              <a:gd name="connsiteY79" fmla="*/ 825215 h 1890401"/>
              <a:gd name="connsiteX80" fmla="*/ 132687 w 1996685"/>
              <a:gd name="connsiteY80" fmla="*/ 825591 h 1890401"/>
              <a:gd name="connsiteX81" fmla="*/ 114211 w 1996685"/>
              <a:gd name="connsiteY81" fmla="*/ 826217 h 1890401"/>
              <a:gd name="connsiteX82" fmla="*/ 109326 w 1996685"/>
              <a:gd name="connsiteY82" fmla="*/ 828597 h 1890401"/>
              <a:gd name="connsiteX83" fmla="*/ 109326 w 1996685"/>
              <a:gd name="connsiteY83" fmla="*/ 1041414 h 1890401"/>
              <a:gd name="connsiteX84" fmla="*/ 144462 w 1996685"/>
              <a:gd name="connsiteY84" fmla="*/ 1041289 h 1890401"/>
              <a:gd name="connsiteX85" fmla="*/ 171205 w 1996685"/>
              <a:gd name="connsiteY85" fmla="*/ 1063648 h 1890401"/>
              <a:gd name="connsiteX86" fmla="*/ 143898 w 1996685"/>
              <a:gd name="connsiteY86" fmla="*/ 1087510 h 1890401"/>
              <a:gd name="connsiteX87" fmla="*/ 127489 w 1996685"/>
              <a:gd name="connsiteY87" fmla="*/ 1087635 h 1890401"/>
              <a:gd name="connsiteX88" fmla="*/ 111456 w 1996685"/>
              <a:gd name="connsiteY88" fmla="*/ 1088512 h 1890401"/>
              <a:gd name="connsiteX89" fmla="*/ 110516 w 1996685"/>
              <a:gd name="connsiteY89" fmla="*/ 1313667 h 1890401"/>
              <a:gd name="connsiteX90" fmla="*/ 127739 w 1996685"/>
              <a:gd name="connsiteY90" fmla="*/ 1315358 h 1890401"/>
              <a:gd name="connsiteX91" fmla="*/ 148282 w 1996685"/>
              <a:gd name="connsiteY91" fmla="*/ 1315984 h 1890401"/>
              <a:gd name="connsiteX92" fmla="*/ 171455 w 1996685"/>
              <a:gd name="connsiteY92" fmla="*/ 1337717 h 1890401"/>
              <a:gd name="connsiteX93" fmla="*/ 148470 w 1996685"/>
              <a:gd name="connsiteY93" fmla="*/ 1361830 h 1890401"/>
              <a:gd name="connsiteX94" fmla="*/ 129994 w 1996685"/>
              <a:gd name="connsiteY94" fmla="*/ 1362456 h 1890401"/>
              <a:gd name="connsiteX95" fmla="*/ 113648 w 1996685"/>
              <a:gd name="connsiteY95" fmla="*/ 1363521 h 1890401"/>
              <a:gd name="connsiteX96" fmla="*/ 109138 w 1996685"/>
              <a:gd name="connsiteY96" fmla="*/ 1366214 h 1890401"/>
              <a:gd name="connsiteX97" fmla="*/ 109138 w 1996685"/>
              <a:gd name="connsiteY97" fmla="*/ 1603081 h 1890401"/>
              <a:gd name="connsiteX98" fmla="*/ 144274 w 1996685"/>
              <a:gd name="connsiteY98" fmla="*/ 1604208 h 1890401"/>
              <a:gd name="connsiteX99" fmla="*/ 171393 w 1996685"/>
              <a:gd name="connsiteY99" fmla="*/ 1626066 h 1890401"/>
              <a:gd name="connsiteX100" fmla="*/ 144274 w 1996685"/>
              <a:gd name="connsiteY100" fmla="*/ 1650555 h 1890401"/>
              <a:gd name="connsiteX101" fmla="*/ 110516 w 1996685"/>
              <a:gd name="connsiteY101" fmla="*/ 1650680 h 1890401"/>
              <a:gd name="connsiteX102" fmla="*/ 108199 w 1996685"/>
              <a:gd name="connsiteY102" fmla="*/ 1665586 h 1890401"/>
              <a:gd name="connsiteX103" fmla="*/ 108199 w 1996685"/>
              <a:gd name="connsiteY103" fmla="*/ 1772433 h 1890401"/>
              <a:gd name="connsiteX104" fmla="*/ 178846 w 1996685"/>
              <a:gd name="connsiteY104" fmla="*/ 1843456 h 1890401"/>
              <a:gd name="connsiteX105" fmla="*/ 370181 w 1996685"/>
              <a:gd name="connsiteY105" fmla="*/ 1843581 h 1890401"/>
              <a:gd name="connsiteX106" fmla="*/ 371934 w 1996685"/>
              <a:gd name="connsiteY106" fmla="*/ 1815021 h 1890401"/>
              <a:gd name="connsiteX107" fmla="*/ 371997 w 1996685"/>
              <a:gd name="connsiteY107" fmla="*/ 1017614 h 1890401"/>
              <a:gd name="connsiteX108" fmla="*/ 372122 w 1996685"/>
              <a:gd name="connsiteY108" fmla="*/ 997072 h 1890401"/>
              <a:gd name="connsiteX109" fmla="*/ 398803 w 1996685"/>
              <a:gd name="connsiteY109" fmla="*/ 970454 h 1890401"/>
              <a:gd name="connsiteX110" fmla="*/ 417279 w 1996685"/>
              <a:gd name="connsiteY110" fmla="*/ 970204 h 1890401"/>
              <a:gd name="connsiteX111" fmla="*/ 676254 w 1996685"/>
              <a:gd name="connsiteY111" fmla="*/ 970204 h 1890401"/>
              <a:gd name="connsiteX112" fmla="*/ 692663 w 1996685"/>
              <a:gd name="connsiteY112" fmla="*/ 970391 h 1890401"/>
              <a:gd name="connsiteX113" fmla="*/ 721724 w 1996685"/>
              <a:gd name="connsiteY113" fmla="*/ 999139 h 1890401"/>
              <a:gd name="connsiteX114" fmla="*/ 721912 w 1996685"/>
              <a:gd name="connsiteY114" fmla="*/ 1021748 h 1890401"/>
              <a:gd name="connsiteX115" fmla="*/ 721912 w 1996685"/>
              <a:gd name="connsiteY115" fmla="*/ 1813017 h 1890401"/>
              <a:gd name="connsiteX116" fmla="*/ 721912 w 1996685"/>
              <a:gd name="connsiteY116" fmla="*/ 1842328 h 1890401"/>
              <a:gd name="connsiteX117" fmla="*/ 867401 w 1996685"/>
              <a:gd name="connsiteY117" fmla="*/ 1842328 h 1890401"/>
              <a:gd name="connsiteX118" fmla="*/ 868654 w 1996685"/>
              <a:gd name="connsiteY118" fmla="*/ 1811201 h 1890401"/>
              <a:gd name="connsiteX119" fmla="*/ 868717 w 1996685"/>
              <a:gd name="connsiteY119" fmla="*/ 428077 h 1890401"/>
              <a:gd name="connsiteX120" fmla="*/ 869092 w 1996685"/>
              <a:gd name="connsiteY120" fmla="*/ 403401 h 1890401"/>
              <a:gd name="connsiteX121" fmla="*/ 895021 w 1996685"/>
              <a:gd name="connsiteY121" fmla="*/ 377660 h 1890401"/>
              <a:gd name="connsiteX122" fmla="*/ 909426 w 1996685"/>
              <a:gd name="connsiteY122" fmla="*/ 377409 h 1890401"/>
              <a:gd name="connsiteX123" fmla="*/ 1178673 w 1996685"/>
              <a:gd name="connsiteY123" fmla="*/ 377409 h 1890401"/>
              <a:gd name="connsiteX124" fmla="*/ 1193078 w 1996685"/>
              <a:gd name="connsiteY124" fmla="*/ 377660 h 1890401"/>
              <a:gd name="connsiteX125" fmla="*/ 1218569 w 1996685"/>
              <a:gd name="connsiteY125" fmla="*/ 403651 h 1890401"/>
              <a:gd name="connsiteX126" fmla="*/ 1218756 w 1996685"/>
              <a:gd name="connsiteY126" fmla="*/ 426261 h 1890401"/>
              <a:gd name="connsiteX127" fmla="*/ 1218756 w 1996685"/>
              <a:gd name="connsiteY127" fmla="*/ 1813518 h 1890401"/>
              <a:gd name="connsiteX128" fmla="*/ 1218506 w 1996685"/>
              <a:gd name="connsiteY128" fmla="*/ 1842516 h 1890401"/>
              <a:gd name="connsiteX129" fmla="*/ 1168464 w 1996685"/>
              <a:gd name="connsiteY129" fmla="*/ 1842516 h 1890401"/>
              <a:gd name="connsiteX130" fmla="*/ 1171095 w 1996685"/>
              <a:gd name="connsiteY130" fmla="*/ 1837944 h 1890401"/>
              <a:gd name="connsiteX131" fmla="*/ 1172034 w 1996685"/>
              <a:gd name="connsiteY131" fmla="*/ 1829802 h 1890401"/>
              <a:gd name="connsiteX132" fmla="*/ 1171972 w 1996685"/>
              <a:gd name="connsiteY132" fmla="*/ 436407 h 1890401"/>
              <a:gd name="connsiteX133" fmla="*/ 1170657 w 1996685"/>
              <a:gd name="connsiteY133" fmla="*/ 428390 h 1890401"/>
              <a:gd name="connsiteX134" fmla="*/ 1169780 w 1996685"/>
              <a:gd name="connsiteY134" fmla="*/ 426574 h 1890401"/>
              <a:gd name="connsiteX135" fmla="*/ 1167275 w 1996685"/>
              <a:gd name="connsiteY135" fmla="*/ 424820 h 1890401"/>
              <a:gd name="connsiteX136" fmla="*/ 919009 w 1996685"/>
              <a:gd name="connsiteY136" fmla="*/ 424820 h 1890401"/>
              <a:gd name="connsiteX137" fmla="*/ 916253 w 1996685"/>
              <a:gd name="connsiteY137" fmla="*/ 429518 h 1890401"/>
              <a:gd name="connsiteX138" fmla="*/ 915251 w 1996685"/>
              <a:gd name="connsiteY138" fmla="*/ 437597 h 1890401"/>
              <a:gd name="connsiteX139" fmla="*/ 915251 w 1996685"/>
              <a:gd name="connsiteY139" fmla="*/ 1828925 h 1890401"/>
              <a:gd name="connsiteX140" fmla="*/ 916629 w 1996685"/>
              <a:gd name="connsiteY140" fmla="*/ 1839009 h 1890401"/>
              <a:gd name="connsiteX141" fmla="*/ 917568 w 1996685"/>
              <a:gd name="connsiteY141" fmla="*/ 1840700 h 1890401"/>
              <a:gd name="connsiteX142" fmla="*/ 919698 w 1996685"/>
              <a:gd name="connsiteY142" fmla="*/ 1842453 h 1890401"/>
              <a:gd name="connsiteX143" fmla="*/ 1168464 w 1996685"/>
              <a:gd name="connsiteY143" fmla="*/ 1842516 h 1890401"/>
              <a:gd name="connsiteX144" fmla="*/ 1415039 w 1996685"/>
              <a:gd name="connsiteY144" fmla="*/ 688869 h 1890401"/>
              <a:gd name="connsiteX145" fmla="*/ 1415666 w 1996685"/>
              <a:gd name="connsiteY145" fmla="*/ 1842328 h 1890401"/>
              <a:gd name="connsiteX146" fmla="*/ 1666499 w 1996685"/>
              <a:gd name="connsiteY146" fmla="*/ 1842328 h 1890401"/>
              <a:gd name="connsiteX147" fmla="*/ 1665435 w 1996685"/>
              <a:gd name="connsiteY147" fmla="*/ 688869 h 1890401"/>
              <a:gd name="connsiteX148" fmla="*/ 1415039 w 1996685"/>
              <a:gd name="connsiteY148" fmla="*/ 688869 h 1890401"/>
              <a:gd name="connsiteX149" fmla="*/ 420285 w 1996685"/>
              <a:gd name="connsiteY149" fmla="*/ 1018366 h 1890401"/>
              <a:gd name="connsiteX150" fmla="*/ 418469 w 1996685"/>
              <a:gd name="connsiteY150" fmla="*/ 1028512 h 1890401"/>
              <a:gd name="connsiteX151" fmla="*/ 418343 w 1996685"/>
              <a:gd name="connsiteY151" fmla="*/ 1829364 h 1890401"/>
              <a:gd name="connsiteX152" fmla="*/ 419784 w 1996685"/>
              <a:gd name="connsiteY152" fmla="*/ 1839447 h 1890401"/>
              <a:gd name="connsiteX153" fmla="*/ 420911 w 1996685"/>
              <a:gd name="connsiteY153" fmla="*/ 1841013 h 1890401"/>
              <a:gd name="connsiteX154" fmla="*/ 422540 w 1996685"/>
              <a:gd name="connsiteY154" fmla="*/ 1842391 h 1890401"/>
              <a:gd name="connsiteX155" fmla="*/ 671870 w 1996685"/>
              <a:gd name="connsiteY155" fmla="*/ 1842391 h 1890401"/>
              <a:gd name="connsiteX156" fmla="*/ 671181 w 1996685"/>
              <a:gd name="connsiteY156" fmla="*/ 1018366 h 1890401"/>
              <a:gd name="connsiteX157" fmla="*/ 420285 w 1996685"/>
              <a:gd name="connsiteY157" fmla="*/ 1018366 h 189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996685" h="1890401">
                <a:moveTo>
                  <a:pt x="1218506" y="1842516"/>
                </a:moveTo>
                <a:cubicBezTo>
                  <a:pt x="1268485" y="1842516"/>
                  <a:pt x="1315395" y="1842516"/>
                  <a:pt x="1364246" y="1842516"/>
                </a:cubicBezTo>
                <a:cubicBezTo>
                  <a:pt x="1364685" y="1832182"/>
                  <a:pt x="1365499" y="1822788"/>
                  <a:pt x="1365499" y="1813456"/>
                </a:cubicBezTo>
                <a:cubicBezTo>
                  <a:pt x="1365562" y="1438740"/>
                  <a:pt x="1365562" y="1064023"/>
                  <a:pt x="1365562" y="689245"/>
                </a:cubicBezTo>
                <a:cubicBezTo>
                  <a:pt x="1365562" y="680351"/>
                  <a:pt x="1365248" y="671332"/>
                  <a:pt x="1366438" y="662564"/>
                </a:cubicBezTo>
                <a:cubicBezTo>
                  <a:pt x="1368129" y="649537"/>
                  <a:pt x="1374768" y="643274"/>
                  <a:pt x="1387795" y="641333"/>
                </a:cubicBezTo>
                <a:cubicBezTo>
                  <a:pt x="1393870" y="640393"/>
                  <a:pt x="1400071" y="640581"/>
                  <a:pt x="1406271" y="640581"/>
                </a:cubicBezTo>
                <a:cubicBezTo>
                  <a:pt x="1496020" y="640518"/>
                  <a:pt x="1585769" y="640581"/>
                  <a:pt x="1675518" y="640581"/>
                </a:cubicBezTo>
                <a:cubicBezTo>
                  <a:pt x="1679652" y="640581"/>
                  <a:pt x="1683723" y="640456"/>
                  <a:pt x="1687856" y="640706"/>
                </a:cubicBezTo>
                <a:cubicBezTo>
                  <a:pt x="1707835" y="642022"/>
                  <a:pt x="1714725" y="648974"/>
                  <a:pt x="1715539" y="668702"/>
                </a:cubicBezTo>
                <a:cubicBezTo>
                  <a:pt x="1715852" y="675529"/>
                  <a:pt x="1715601" y="682418"/>
                  <a:pt x="1715601" y="689245"/>
                </a:cubicBezTo>
                <a:cubicBezTo>
                  <a:pt x="1715601" y="1064650"/>
                  <a:pt x="1715601" y="1440055"/>
                  <a:pt x="1715601" y="1815460"/>
                </a:cubicBezTo>
                <a:cubicBezTo>
                  <a:pt x="1715601" y="1824165"/>
                  <a:pt x="1715601" y="1832871"/>
                  <a:pt x="1715601" y="1843581"/>
                </a:cubicBezTo>
                <a:cubicBezTo>
                  <a:pt x="1810674" y="1843581"/>
                  <a:pt x="1902866" y="1843581"/>
                  <a:pt x="1996685" y="1843581"/>
                </a:cubicBezTo>
                <a:cubicBezTo>
                  <a:pt x="1996685" y="1859489"/>
                  <a:pt x="1996685" y="1873330"/>
                  <a:pt x="1996685" y="1890178"/>
                </a:cubicBezTo>
                <a:cubicBezTo>
                  <a:pt x="1986665" y="1890178"/>
                  <a:pt x="1977333" y="1890178"/>
                  <a:pt x="1967938" y="1890178"/>
                </a:cubicBezTo>
                <a:cubicBezTo>
                  <a:pt x="1431511" y="1890178"/>
                  <a:pt x="895147" y="1890178"/>
                  <a:pt x="358719" y="1890178"/>
                </a:cubicBezTo>
                <a:cubicBezTo>
                  <a:pt x="299784" y="1890178"/>
                  <a:pt x="240850" y="1890929"/>
                  <a:pt x="181977" y="1889676"/>
                </a:cubicBezTo>
                <a:cubicBezTo>
                  <a:pt x="163877" y="1889301"/>
                  <a:pt x="144524" y="1886482"/>
                  <a:pt x="128178" y="1879280"/>
                </a:cubicBezTo>
                <a:cubicBezTo>
                  <a:pt x="84650" y="1859990"/>
                  <a:pt x="63168" y="1824040"/>
                  <a:pt x="61790" y="1776817"/>
                </a:cubicBezTo>
                <a:cubicBezTo>
                  <a:pt x="60850" y="1743247"/>
                  <a:pt x="61539" y="1709678"/>
                  <a:pt x="61539" y="1676108"/>
                </a:cubicBezTo>
                <a:cubicBezTo>
                  <a:pt x="61539" y="1668717"/>
                  <a:pt x="61539" y="1661265"/>
                  <a:pt x="61539" y="1651745"/>
                </a:cubicBezTo>
                <a:cubicBezTo>
                  <a:pt x="51894" y="1651369"/>
                  <a:pt x="43940" y="1651056"/>
                  <a:pt x="35986" y="1650680"/>
                </a:cubicBezTo>
                <a:cubicBezTo>
                  <a:pt x="30538" y="1650429"/>
                  <a:pt x="24901" y="1650743"/>
                  <a:pt x="19640" y="1649615"/>
                </a:cubicBezTo>
                <a:cubicBezTo>
                  <a:pt x="7740" y="1647110"/>
                  <a:pt x="-214" y="1637402"/>
                  <a:pt x="37" y="1626505"/>
                </a:cubicBezTo>
                <a:cubicBezTo>
                  <a:pt x="287" y="1614856"/>
                  <a:pt x="9494" y="1605273"/>
                  <a:pt x="22646" y="1604459"/>
                </a:cubicBezTo>
                <a:cubicBezTo>
                  <a:pt x="34734" y="1603707"/>
                  <a:pt x="46947" y="1604271"/>
                  <a:pt x="60287" y="1604271"/>
                </a:cubicBezTo>
                <a:cubicBezTo>
                  <a:pt x="60287" y="1523040"/>
                  <a:pt x="60287" y="1444564"/>
                  <a:pt x="60287" y="1363771"/>
                </a:cubicBezTo>
                <a:cubicBezTo>
                  <a:pt x="52896" y="1363270"/>
                  <a:pt x="45694" y="1362769"/>
                  <a:pt x="38492" y="1362393"/>
                </a:cubicBezTo>
                <a:cubicBezTo>
                  <a:pt x="33732" y="1362143"/>
                  <a:pt x="28846" y="1362519"/>
                  <a:pt x="24149" y="1361955"/>
                </a:cubicBezTo>
                <a:cubicBezTo>
                  <a:pt x="9306" y="1360201"/>
                  <a:pt x="-26" y="1351057"/>
                  <a:pt x="37" y="1338782"/>
                </a:cubicBezTo>
                <a:cubicBezTo>
                  <a:pt x="99" y="1326381"/>
                  <a:pt x="9494" y="1316987"/>
                  <a:pt x="24212" y="1315984"/>
                </a:cubicBezTo>
                <a:cubicBezTo>
                  <a:pt x="35673" y="1315170"/>
                  <a:pt x="47197" y="1315797"/>
                  <a:pt x="60099" y="1315797"/>
                </a:cubicBezTo>
                <a:cubicBezTo>
                  <a:pt x="60099" y="1238699"/>
                  <a:pt x="60099" y="1164420"/>
                  <a:pt x="60099" y="1087322"/>
                </a:cubicBezTo>
                <a:cubicBezTo>
                  <a:pt x="47197" y="1087322"/>
                  <a:pt x="35047" y="1087760"/>
                  <a:pt x="22959" y="1087197"/>
                </a:cubicBezTo>
                <a:cubicBezTo>
                  <a:pt x="12437" y="1086758"/>
                  <a:pt x="4922" y="1081309"/>
                  <a:pt x="1352" y="1071101"/>
                </a:cubicBezTo>
                <a:cubicBezTo>
                  <a:pt x="-1717" y="1062395"/>
                  <a:pt x="538" y="1054065"/>
                  <a:pt x="7114" y="1048679"/>
                </a:cubicBezTo>
                <a:cubicBezTo>
                  <a:pt x="11936" y="1044671"/>
                  <a:pt x="19139" y="1042416"/>
                  <a:pt x="25527" y="1041727"/>
                </a:cubicBezTo>
                <a:cubicBezTo>
                  <a:pt x="36299" y="1040600"/>
                  <a:pt x="47197" y="1041414"/>
                  <a:pt x="57531" y="1041414"/>
                </a:cubicBezTo>
                <a:cubicBezTo>
                  <a:pt x="62542" y="1024504"/>
                  <a:pt x="63168" y="848325"/>
                  <a:pt x="58345" y="825528"/>
                </a:cubicBezTo>
                <a:cubicBezTo>
                  <a:pt x="48137" y="825528"/>
                  <a:pt x="37302" y="825778"/>
                  <a:pt x="26529" y="825465"/>
                </a:cubicBezTo>
                <a:cubicBezTo>
                  <a:pt x="10433" y="824964"/>
                  <a:pt x="350" y="816321"/>
                  <a:pt x="37" y="803044"/>
                </a:cubicBezTo>
                <a:cubicBezTo>
                  <a:pt x="-277" y="789954"/>
                  <a:pt x="9744" y="780372"/>
                  <a:pt x="25778" y="779495"/>
                </a:cubicBezTo>
                <a:cubicBezTo>
                  <a:pt x="36613" y="778868"/>
                  <a:pt x="47510" y="779369"/>
                  <a:pt x="57907" y="779369"/>
                </a:cubicBezTo>
                <a:cubicBezTo>
                  <a:pt x="62416" y="762522"/>
                  <a:pt x="63168" y="581897"/>
                  <a:pt x="58972" y="557283"/>
                </a:cubicBezTo>
                <a:cubicBezTo>
                  <a:pt x="46070" y="556469"/>
                  <a:pt x="32542" y="556344"/>
                  <a:pt x="19201" y="554653"/>
                </a:cubicBezTo>
                <a:cubicBezTo>
                  <a:pt x="8304" y="553275"/>
                  <a:pt x="663" y="543818"/>
                  <a:pt x="99" y="533609"/>
                </a:cubicBezTo>
                <a:cubicBezTo>
                  <a:pt x="-464" y="523651"/>
                  <a:pt x="6613" y="513692"/>
                  <a:pt x="17197" y="510811"/>
                </a:cubicBezTo>
                <a:cubicBezTo>
                  <a:pt x="22396" y="509434"/>
                  <a:pt x="27970" y="509183"/>
                  <a:pt x="33418" y="508995"/>
                </a:cubicBezTo>
                <a:cubicBezTo>
                  <a:pt x="41560" y="508682"/>
                  <a:pt x="49765" y="508933"/>
                  <a:pt x="57406" y="508933"/>
                </a:cubicBezTo>
                <a:cubicBezTo>
                  <a:pt x="62291" y="493212"/>
                  <a:pt x="63606" y="316157"/>
                  <a:pt x="59222" y="287034"/>
                </a:cubicBezTo>
                <a:cubicBezTo>
                  <a:pt x="52395" y="286721"/>
                  <a:pt x="45068" y="286345"/>
                  <a:pt x="37803" y="286032"/>
                </a:cubicBezTo>
                <a:cubicBezTo>
                  <a:pt x="31665" y="285781"/>
                  <a:pt x="25339" y="286282"/>
                  <a:pt x="19389" y="285155"/>
                </a:cubicBezTo>
                <a:cubicBezTo>
                  <a:pt x="7991" y="283026"/>
                  <a:pt x="-277" y="272441"/>
                  <a:pt x="162" y="261857"/>
                </a:cubicBezTo>
                <a:cubicBezTo>
                  <a:pt x="663" y="250646"/>
                  <a:pt x="8930" y="241314"/>
                  <a:pt x="21080" y="240374"/>
                </a:cubicBezTo>
                <a:cubicBezTo>
                  <a:pt x="33231" y="239435"/>
                  <a:pt x="45569" y="240187"/>
                  <a:pt x="59974" y="240187"/>
                </a:cubicBezTo>
                <a:cubicBezTo>
                  <a:pt x="62980" y="219205"/>
                  <a:pt x="61164" y="199540"/>
                  <a:pt x="61477" y="180062"/>
                </a:cubicBezTo>
                <a:cubicBezTo>
                  <a:pt x="61790" y="160208"/>
                  <a:pt x="61539" y="140354"/>
                  <a:pt x="61539" y="120438"/>
                </a:cubicBezTo>
                <a:cubicBezTo>
                  <a:pt x="61539" y="100584"/>
                  <a:pt x="61539" y="80730"/>
                  <a:pt x="61539" y="60814"/>
                </a:cubicBezTo>
                <a:cubicBezTo>
                  <a:pt x="61539" y="41085"/>
                  <a:pt x="61539" y="21357"/>
                  <a:pt x="61539" y="0"/>
                </a:cubicBezTo>
                <a:cubicBezTo>
                  <a:pt x="77573" y="0"/>
                  <a:pt x="91414" y="0"/>
                  <a:pt x="107573" y="0"/>
                </a:cubicBezTo>
                <a:cubicBezTo>
                  <a:pt x="107573" y="79352"/>
                  <a:pt x="107573" y="157828"/>
                  <a:pt x="107573" y="237556"/>
                </a:cubicBezTo>
                <a:cubicBezTo>
                  <a:pt x="114838" y="238496"/>
                  <a:pt x="120036" y="239435"/>
                  <a:pt x="125234" y="239686"/>
                </a:cubicBezTo>
                <a:cubicBezTo>
                  <a:pt x="132061" y="240061"/>
                  <a:pt x="138950" y="239560"/>
                  <a:pt x="145777" y="239936"/>
                </a:cubicBezTo>
                <a:cubicBezTo>
                  <a:pt x="161936" y="240813"/>
                  <a:pt x="171768" y="249894"/>
                  <a:pt x="171393" y="263234"/>
                </a:cubicBezTo>
                <a:cubicBezTo>
                  <a:pt x="170954" y="276512"/>
                  <a:pt x="160996" y="285155"/>
                  <a:pt x="144838" y="285907"/>
                </a:cubicBezTo>
                <a:cubicBezTo>
                  <a:pt x="138011" y="286220"/>
                  <a:pt x="131122" y="285844"/>
                  <a:pt x="124295" y="286094"/>
                </a:cubicBezTo>
                <a:cubicBezTo>
                  <a:pt x="119660" y="286282"/>
                  <a:pt x="115026" y="287034"/>
                  <a:pt x="109264" y="287660"/>
                </a:cubicBezTo>
                <a:cubicBezTo>
                  <a:pt x="109264" y="360750"/>
                  <a:pt x="109264" y="433025"/>
                  <a:pt x="109264" y="507492"/>
                </a:cubicBezTo>
                <a:cubicBezTo>
                  <a:pt x="116967" y="507993"/>
                  <a:pt x="124170" y="508494"/>
                  <a:pt x="131435" y="508933"/>
                </a:cubicBezTo>
                <a:cubicBezTo>
                  <a:pt x="138261" y="509308"/>
                  <a:pt x="145213" y="508933"/>
                  <a:pt x="151852" y="510185"/>
                </a:cubicBezTo>
                <a:cubicBezTo>
                  <a:pt x="164002" y="512502"/>
                  <a:pt x="171706" y="522147"/>
                  <a:pt x="171330" y="533108"/>
                </a:cubicBezTo>
                <a:cubicBezTo>
                  <a:pt x="170954" y="544319"/>
                  <a:pt x="163000" y="553400"/>
                  <a:pt x="150725" y="554966"/>
                </a:cubicBezTo>
                <a:cubicBezTo>
                  <a:pt x="141957" y="556093"/>
                  <a:pt x="132938" y="555529"/>
                  <a:pt x="124044" y="556030"/>
                </a:cubicBezTo>
                <a:cubicBezTo>
                  <a:pt x="119410" y="556344"/>
                  <a:pt x="114838" y="557408"/>
                  <a:pt x="109201" y="558285"/>
                </a:cubicBezTo>
                <a:cubicBezTo>
                  <a:pt x="109201" y="631437"/>
                  <a:pt x="109201" y="703712"/>
                  <a:pt x="109201" y="778305"/>
                </a:cubicBezTo>
                <a:cubicBezTo>
                  <a:pt x="118157" y="778618"/>
                  <a:pt x="126800" y="778868"/>
                  <a:pt x="135380" y="779369"/>
                </a:cubicBezTo>
                <a:cubicBezTo>
                  <a:pt x="142144" y="779745"/>
                  <a:pt x="149222" y="779557"/>
                  <a:pt x="155673" y="781374"/>
                </a:cubicBezTo>
                <a:cubicBezTo>
                  <a:pt x="166257" y="784380"/>
                  <a:pt x="172457" y="794839"/>
                  <a:pt x="171267" y="805110"/>
                </a:cubicBezTo>
                <a:cubicBezTo>
                  <a:pt x="170015" y="815632"/>
                  <a:pt x="162061" y="823962"/>
                  <a:pt x="151163" y="825215"/>
                </a:cubicBezTo>
                <a:cubicBezTo>
                  <a:pt x="145088" y="825904"/>
                  <a:pt x="138825" y="825465"/>
                  <a:pt x="132687" y="825591"/>
                </a:cubicBezTo>
                <a:cubicBezTo>
                  <a:pt x="126550" y="825716"/>
                  <a:pt x="120349" y="825904"/>
                  <a:pt x="114211" y="826217"/>
                </a:cubicBezTo>
                <a:cubicBezTo>
                  <a:pt x="113021" y="826279"/>
                  <a:pt x="111831" y="827344"/>
                  <a:pt x="109326" y="828597"/>
                </a:cubicBezTo>
                <a:cubicBezTo>
                  <a:pt x="109326" y="898054"/>
                  <a:pt x="109326" y="968199"/>
                  <a:pt x="109326" y="1041414"/>
                </a:cubicBezTo>
                <a:cubicBezTo>
                  <a:pt x="121664" y="1041414"/>
                  <a:pt x="133063" y="1041852"/>
                  <a:pt x="144462" y="1041289"/>
                </a:cubicBezTo>
                <a:cubicBezTo>
                  <a:pt x="162938" y="1040412"/>
                  <a:pt x="170704" y="1053564"/>
                  <a:pt x="171205" y="1063648"/>
                </a:cubicBezTo>
                <a:cubicBezTo>
                  <a:pt x="171894" y="1077489"/>
                  <a:pt x="161184" y="1086758"/>
                  <a:pt x="143898" y="1087510"/>
                </a:cubicBezTo>
                <a:cubicBezTo>
                  <a:pt x="138449" y="1087760"/>
                  <a:pt x="132938" y="1087447"/>
                  <a:pt x="127489" y="1087635"/>
                </a:cubicBezTo>
                <a:cubicBezTo>
                  <a:pt x="122040" y="1087823"/>
                  <a:pt x="116654" y="1088199"/>
                  <a:pt x="111456" y="1088512"/>
                </a:cubicBezTo>
                <a:cubicBezTo>
                  <a:pt x="107197" y="1103919"/>
                  <a:pt x="106320" y="1289179"/>
                  <a:pt x="110516" y="1313667"/>
                </a:cubicBezTo>
                <a:cubicBezTo>
                  <a:pt x="115902" y="1314231"/>
                  <a:pt x="121790" y="1315045"/>
                  <a:pt x="127739" y="1315358"/>
                </a:cubicBezTo>
                <a:cubicBezTo>
                  <a:pt x="134566" y="1315734"/>
                  <a:pt x="141455" y="1315296"/>
                  <a:pt x="148282" y="1315984"/>
                </a:cubicBezTo>
                <a:cubicBezTo>
                  <a:pt x="162061" y="1317425"/>
                  <a:pt x="170704" y="1325817"/>
                  <a:pt x="171455" y="1337717"/>
                </a:cubicBezTo>
                <a:cubicBezTo>
                  <a:pt x="172207" y="1350118"/>
                  <a:pt x="163126" y="1359888"/>
                  <a:pt x="148470" y="1361830"/>
                </a:cubicBezTo>
                <a:cubicBezTo>
                  <a:pt x="142395" y="1362644"/>
                  <a:pt x="136132" y="1362206"/>
                  <a:pt x="129994" y="1362456"/>
                </a:cubicBezTo>
                <a:cubicBezTo>
                  <a:pt x="124545" y="1362707"/>
                  <a:pt x="119097" y="1363020"/>
                  <a:pt x="113648" y="1363521"/>
                </a:cubicBezTo>
                <a:cubicBezTo>
                  <a:pt x="112458" y="1363646"/>
                  <a:pt x="111393" y="1364836"/>
                  <a:pt x="109138" y="1366214"/>
                </a:cubicBezTo>
                <a:cubicBezTo>
                  <a:pt x="109138" y="1443938"/>
                  <a:pt x="109138" y="1522413"/>
                  <a:pt x="109138" y="1603081"/>
                </a:cubicBezTo>
                <a:cubicBezTo>
                  <a:pt x="121476" y="1603457"/>
                  <a:pt x="132875" y="1603707"/>
                  <a:pt x="144274" y="1604208"/>
                </a:cubicBezTo>
                <a:cubicBezTo>
                  <a:pt x="160871" y="1604897"/>
                  <a:pt x="170766" y="1612914"/>
                  <a:pt x="171393" y="1626066"/>
                </a:cubicBezTo>
                <a:cubicBezTo>
                  <a:pt x="172019" y="1639657"/>
                  <a:pt x="161309" y="1649678"/>
                  <a:pt x="144274" y="1650555"/>
                </a:cubicBezTo>
                <a:cubicBezTo>
                  <a:pt x="133376" y="1651118"/>
                  <a:pt x="122479" y="1650680"/>
                  <a:pt x="110516" y="1650680"/>
                </a:cubicBezTo>
                <a:cubicBezTo>
                  <a:pt x="109577" y="1656630"/>
                  <a:pt x="108199" y="1661076"/>
                  <a:pt x="108199" y="1665586"/>
                </a:cubicBezTo>
                <a:cubicBezTo>
                  <a:pt x="108011" y="1701222"/>
                  <a:pt x="107698" y="1736859"/>
                  <a:pt x="108199" y="1772433"/>
                </a:cubicBezTo>
                <a:cubicBezTo>
                  <a:pt x="108825" y="1816399"/>
                  <a:pt x="135130" y="1843080"/>
                  <a:pt x="178846" y="1843456"/>
                </a:cubicBezTo>
                <a:cubicBezTo>
                  <a:pt x="241852" y="1843957"/>
                  <a:pt x="304795" y="1843581"/>
                  <a:pt x="370181" y="1843581"/>
                </a:cubicBezTo>
                <a:cubicBezTo>
                  <a:pt x="370807" y="1833435"/>
                  <a:pt x="371934" y="1824228"/>
                  <a:pt x="371934" y="1815021"/>
                </a:cubicBezTo>
                <a:cubicBezTo>
                  <a:pt x="371997" y="1549219"/>
                  <a:pt x="371997" y="1283417"/>
                  <a:pt x="371997" y="1017614"/>
                </a:cubicBezTo>
                <a:cubicBezTo>
                  <a:pt x="371997" y="1010788"/>
                  <a:pt x="371747" y="1003898"/>
                  <a:pt x="372122" y="997072"/>
                </a:cubicBezTo>
                <a:cubicBezTo>
                  <a:pt x="373187" y="978220"/>
                  <a:pt x="379701" y="971769"/>
                  <a:pt x="398803" y="970454"/>
                </a:cubicBezTo>
                <a:cubicBezTo>
                  <a:pt x="404940" y="970016"/>
                  <a:pt x="411141" y="970204"/>
                  <a:pt x="417279" y="970204"/>
                </a:cubicBezTo>
                <a:cubicBezTo>
                  <a:pt x="503583" y="970204"/>
                  <a:pt x="589887" y="970204"/>
                  <a:pt x="676254" y="970204"/>
                </a:cubicBezTo>
                <a:cubicBezTo>
                  <a:pt x="681766" y="970204"/>
                  <a:pt x="687215" y="970078"/>
                  <a:pt x="692663" y="970391"/>
                </a:cubicBezTo>
                <a:cubicBezTo>
                  <a:pt x="714208" y="971456"/>
                  <a:pt x="720596" y="977782"/>
                  <a:pt x="721724" y="999139"/>
                </a:cubicBezTo>
                <a:cubicBezTo>
                  <a:pt x="722100" y="1006654"/>
                  <a:pt x="721912" y="1014232"/>
                  <a:pt x="721912" y="1021748"/>
                </a:cubicBezTo>
                <a:cubicBezTo>
                  <a:pt x="721912" y="1285484"/>
                  <a:pt x="721912" y="1549219"/>
                  <a:pt x="721912" y="1813017"/>
                </a:cubicBezTo>
                <a:cubicBezTo>
                  <a:pt x="721912" y="1822349"/>
                  <a:pt x="721912" y="1831744"/>
                  <a:pt x="721912" y="1842328"/>
                </a:cubicBezTo>
                <a:cubicBezTo>
                  <a:pt x="771765" y="1842328"/>
                  <a:pt x="818613" y="1842328"/>
                  <a:pt x="867401" y="1842328"/>
                </a:cubicBezTo>
                <a:cubicBezTo>
                  <a:pt x="867840" y="1831305"/>
                  <a:pt x="868654" y="1821222"/>
                  <a:pt x="868654" y="1811201"/>
                </a:cubicBezTo>
                <a:cubicBezTo>
                  <a:pt x="868717" y="1350181"/>
                  <a:pt x="868717" y="889160"/>
                  <a:pt x="868717" y="428077"/>
                </a:cubicBezTo>
                <a:cubicBezTo>
                  <a:pt x="868717" y="419872"/>
                  <a:pt x="868403" y="411605"/>
                  <a:pt x="869092" y="403401"/>
                </a:cubicBezTo>
                <a:cubicBezTo>
                  <a:pt x="870470" y="385990"/>
                  <a:pt x="877422" y="379226"/>
                  <a:pt x="895021" y="377660"/>
                </a:cubicBezTo>
                <a:cubicBezTo>
                  <a:pt x="899781" y="377221"/>
                  <a:pt x="904604" y="377409"/>
                  <a:pt x="909426" y="377409"/>
                </a:cubicBezTo>
                <a:cubicBezTo>
                  <a:pt x="999175" y="377409"/>
                  <a:pt x="1088924" y="377409"/>
                  <a:pt x="1178673" y="377409"/>
                </a:cubicBezTo>
                <a:cubicBezTo>
                  <a:pt x="1183496" y="377409"/>
                  <a:pt x="1188318" y="377221"/>
                  <a:pt x="1193078" y="377660"/>
                </a:cubicBezTo>
                <a:cubicBezTo>
                  <a:pt x="1210552" y="379288"/>
                  <a:pt x="1217441" y="386240"/>
                  <a:pt x="1218569" y="403651"/>
                </a:cubicBezTo>
                <a:cubicBezTo>
                  <a:pt x="1219070" y="411167"/>
                  <a:pt x="1218756" y="418745"/>
                  <a:pt x="1218756" y="426261"/>
                </a:cubicBezTo>
                <a:cubicBezTo>
                  <a:pt x="1218756" y="888659"/>
                  <a:pt x="1218756" y="1351120"/>
                  <a:pt x="1218756" y="1813518"/>
                </a:cubicBezTo>
                <a:cubicBezTo>
                  <a:pt x="1218506" y="1822975"/>
                  <a:pt x="1218506" y="1832370"/>
                  <a:pt x="1218506" y="1842516"/>
                </a:cubicBezTo>
                <a:close/>
                <a:moveTo>
                  <a:pt x="1168464" y="1842516"/>
                </a:moveTo>
                <a:cubicBezTo>
                  <a:pt x="1169842" y="1840199"/>
                  <a:pt x="1170844" y="1839134"/>
                  <a:pt x="1171095" y="1837944"/>
                </a:cubicBezTo>
                <a:cubicBezTo>
                  <a:pt x="1171659" y="1835251"/>
                  <a:pt x="1172034" y="1832558"/>
                  <a:pt x="1172034" y="1829802"/>
                </a:cubicBezTo>
                <a:cubicBezTo>
                  <a:pt x="1172034" y="1365337"/>
                  <a:pt x="1172034" y="900872"/>
                  <a:pt x="1171972" y="436407"/>
                </a:cubicBezTo>
                <a:cubicBezTo>
                  <a:pt x="1171972" y="433714"/>
                  <a:pt x="1171158" y="431021"/>
                  <a:pt x="1170657" y="428390"/>
                </a:cubicBezTo>
                <a:cubicBezTo>
                  <a:pt x="1170531" y="427764"/>
                  <a:pt x="1170218" y="427075"/>
                  <a:pt x="1169780" y="426574"/>
                </a:cubicBezTo>
                <a:cubicBezTo>
                  <a:pt x="1169341" y="426073"/>
                  <a:pt x="1168652" y="425760"/>
                  <a:pt x="1167275" y="424820"/>
                </a:cubicBezTo>
                <a:cubicBezTo>
                  <a:pt x="1084853" y="424820"/>
                  <a:pt x="1001555" y="424820"/>
                  <a:pt x="919009" y="424820"/>
                </a:cubicBezTo>
                <a:cubicBezTo>
                  <a:pt x="917568" y="427200"/>
                  <a:pt x="916566" y="428328"/>
                  <a:pt x="916253" y="429518"/>
                </a:cubicBezTo>
                <a:cubicBezTo>
                  <a:pt x="915689" y="432148"/>
                  <a:pt x="915251" y="434904"/>
                  <a:pt x="915251" y="437597"/>
                </a:cubicBezTo>
                <a:cubicBezTo>
                  <a:pt x="915188" y="901373"/>
                  <a:pt x="915188" y="1365149"/>
                  <a:pt x="915251" y="1828925"/>
                </a:cubicBezTo>
                <a:cubicBezTo>
                  <a:pt x="915251" y="1832307"/>
                  <a:pt x="916128" y="1835689"/>
                  <a:pt x="916629" y="1839009"/>
                </a:cubicBezTo>
                <a:cubicBezTo>
                  <a:pt x="916754" y="1839635"/>
                  <a:pt x="917192" y="1840261"/>
                  <a:pt x="917568" y="1840700"/>
                </a:cubicBezTo>
                <a:cubicBezTo>
                  <a:pt x="918007" y="1841201"/>
                  <a:pt x="918633" y="1841577"/>
                  <a:pt x="919698" y="1842453"/>
                </a:cubicBezTo>
                <a:cubicBezTo>
                  <a:pt x="1002620" y="1842516"/>
                  <a:pt x="1085918" y="1842516"/>
                  <a:pt x="1168464" y="1842516"/>
                </a:cubicBezTo>
                <a:close/>
                <a:moveTo>
                  <a:pt x="1415039" y="688869"/>
                </a:moveTo>
                <a:cubicBezTo>
                  <a:pt x="1410718" y="713608"/>
                  <a:pt x="1411469" y="1825293"/>
                  <a:pt x="1415666" y="1842328"/>
                </a:cubicBezTo>
                <a:cubicBezTo>
                  <a:pt x="1499152" y="1842328"/>
                  <a:pt x="1582951" y="1842328"/>
                  <a:pt x="1666499" y="1842328"/>
                </a:cubicBezTo>
                <a:cubicBezTo>
                  <a:pt x="1671134" y="1818717"/>
                  <a:pt x="1670195" y="704902"/>
                  <a:pt x="1665435" y="688869"/>
                </a:cubicBezTo>
                <a:cubicBezTo>
                  <a:pt x="1582512" y="688869"/>
                  <a:pt x="1499214" y="688869"/>
                  <a:pt x="1415039" y="688869"/>
                </a:cubicBezTo>
                <a:close/>
                <a:moveTo>
                  <a:pt x="420285" y="1018366"/>
                </a:moveTo>
                <a:cubicBezTo>
                  <a:pt x="419408" y="1023251"/>
                  <a:pt x="418469" y="1025882"/>
                  <a:pt x="418469" y="1028512"/>
                </a:cubicBezTo>
                <a:cubicBezTo>
                  <a:pt x="418343" y="1295442"/>
                  <a:pt x="418343" y="1562434"/>
                  <a:pt x="418343" y="1829364"/>
                </a:cubicBezTo>
                <a:cubicBezTo>
                  <a:pt x="418343" y="1832746"/>
                  <a:pt x="419220" y="1836128"/>
                  <a:pt x="419784" y="1839447"/>
                </a:cubicBezTo>
                <a:cubicBezTo>
                  <a:pt x="419909" y="1840011"/>
                  <a:pt x="420473" y="1840574"/>
                  <a:pt x="420911" y="1841013"/>
                </a:cubicBezTo>
                <a:cubicBezTo>
                  <a:pt x="421350" y="1841514"/>
                  <a:pt x="421913" y="1841890"/>
                  <a:pt x="422540" y="1842391"/>
                </a:cubicBezTo>
                <a:cubicBezTo>
                  <a:pt x="505712" y="1842391"/>
                  <a:pt x="588948" y="1842391"/>
                  <a:pt x="671870" y="1842391"/>
                </a:cubicBezTo>
                <a:cubicBezTo>
                  <a:pt x="676818" y="1821284"/>
                  <a:pt x="676254" y="1035402"/>
                  <a:pt x="671181" y="1018366"/>
                </a:cubicBezTo>
                <a:cubicBezTo>
                  <a:pt x="588322" y="1018366"/>
                  <a:pt x="505086" y="1018366"/>
                  <a:pt x="420285" y="1018366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9" name="图形 4"/>
          <p:cNvGrpSpPr/>
          <p:nvPr/>
        </p:nvGrpSpPr>
        <p:grpSpPr>
          <a:xfrm>
            <a:off x="10084678" y="3228744"/>
            <a:ext cx="680284" cy="648490"/>
            <a:chOff x="4963618" y="132112"/>
            <a:chExt cx="1990814" cy="1897769"/>
          </a:xfrm>
          <a:solidFill>
            <a:schemeClr val="accent5">
              <a:lumMod val="75000"/>
            </a:schemeClr>
          </a:solidFill>
        </p:grpSpPr>
        <p:sp>
          <p:nvSpPr>
            <p:cNvPr id="20" name="任意多边形: 形状 19"/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2" name="矩形: 圆角 6"/>
          <p:cNvSpPr/>
          <p:nvPr/>
        </p:nvSpPr>
        <p:spPr>
          <a:xfrm>
            <a:off x="1467713" y="4251782"/>
            <a:ext cx="4113937" cy="2389246"/>
          </a:xfrm>
          <a:prstGeom prst="roundRect">
            <a:avLst>
              <a:gd name="adj" fmla="val 8144"/>
            </a:avLst>
          </a:prstGeom>
          <a:solidFill>
            <a:schemeClr val="bg1"/>
          </a:solidFill>
          <a:ln>
            <a:solidFill>
              <a:srgbClr val="CAD1DB"/>
            </a:solidFill>
          </a:ln>
          <a:effectLst>
            <a:outerShdw blurRad="254000" dist="165100" dir="5400000" sx="98000" sy="98000" algn="t" rotWithShape="0">
              <a:schemeClr val="bg2">
                <a:lumMod val="2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矩形: 圆角 6"/>
          <p:cNvSpPr/>
          <p:nvPr/>
        </p:nvSpPr>
        <p:spPr>
          <a:xfrm>
            <a:off x="5707839" y="4251782"/>
            <a:ext cx="5350686" cy="2389246"/>
          </a:xfrm>
          <a:prstGeom prst="roundRect">
            <a:avLst>
              <a:gd name="adj" fmla="val 8144"/>
            </a:avLst>
          </a:prstGeom>
          <a:solidFill>
            <a:schemeClr val="bg1"/>
          </a:solidFill>
          <a:ln>
            <a:solidFill>
              <a:srgbClr val="CAD1DB"/>
            </a:solidFill>
          </a:ln>
          <a:effectLst>
            <a:outerShdw blurRad="254000" dist="165100" dir="5400000" sx="98000" sy="98000" algn="t" rotWithShape="0">
              <a:schemeClr val="bg2">
                <a:lumMod val="2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: 对角圆角 7"/>
          <p:cNvSpPr/>
          <p:nvPr/>
        </p:nvSpPr>
        <p:spPr>
          <a:xfrm>
            <a:off x="5706656" y="4170790"/>
            <a:ext cx="2541993" cy="431490"/>
          </a:xfrm>
          <a:prstGeom prst="round2DiagRect">
            <a:avLst>
              <a:gd name="adj1" fmla="val 38963"/>
              <a:gd name="adj2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279400" dist="317500" dir="3000000" sx="88000" sy="88000" algn="t" rotWithShape="0">
              <a:srgbClr val="0B54A2">
                <a:alpha val="1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rtlCol="0" anchor="ctr"/>
          <a:lstStyle/>
          <a:p>
            <a:r>
              <a:rPr lang="zh-CN" altLang="en-US" b="1" dirty="0">
                <a:solidFill>
                  <a:prstClr val="white"/>
                </a:solidFill>
                <a:effectLst>
                  <a:outerShdw blurRad="114300" dist="38100" dir="2700000" algn="tl" rotWithShape="0">
                    <a:prstClr val="black">
                      <a:alpha val="12000"/>
                    </a:prstClr>
                  </a:outerShdw>
                </a:effectLst>
                <a:cs typeface="+mn-ea"/>
                <a:sym typeface="+mn-lt"/>
              </a:rPr>
              <a:t>请输入文字</a:t>
            </a:r>
            <a:endParaRPr lang="zh-CN" altLang="en-US" b="1" dirty="0">
              <a:solidFill>
                <a:prstClr val="white"/>
              </a:solidFill>
              <a:effectLst>
                <a:outerShdw blurRad="114300" dist="38100" dir="2700000" algn="tl" rotWithShape="0">
                  <a:prstClr val="black">
                    <a:alpha val="12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039713" y="4706554"/>
            <a:ext cx="4540970" cy="898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您的正文已经简明扼要，字字珠玑，但信息却错综复杂，需要用更多的文字来表述；但请您尽可能提炼思想的精髓，您的正文已经简明扼要，否则容易造成观者的阅读压力，适得其反。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39713" y="5593409"/>
            <a:ext cx="4540970" cy="898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您的正文已经简明扼要，字字珠玑，但信息却错综复杂，需要用更多的文字来表述；但请您尽可能提炼思想的精髓，您的正文已经简明扼要，否则容易造成观者的阅读压力，适得其反。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aphicFrame>
        <p:nvGraphicFramePr>
          <p:cNvPr id="30" name="图表 29"/>
          <p:cNvGraphicFramePr/>
          <p:nvPr/>
        </p:nvGraphicFramePr>
        <p:xfrm>
          <a:off x="1815324" y="4307071"/>
          <a:ext cx="3418713" cy="22786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未来预测规划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41774" y="1538836"/>
            <a:ext cx="10708452" cy="4591696"/>
            <a:chOff x="518872" y="1670149"/>
            <a:chExt cx="11673128" cy="4290700"/>
          </a:xfrm>
        </p:grpSpPr>
        <p:grpSp>
          <p:nvGrpSpPr>
            <p:cNvPr id="2" name="组合 1"/>
            <p:cNvGrpSpPr/>
            <p:nvPr/>
          </p:nvGrpSpPr>
          <p:grpSpPr>
            <a:xfrm>
              <a:off x="518872" y="1670149"/>
              <a:ext cx="2761656" cy="4290700"/>
              <a:chOff x="1235309" y="1528747"/>
              <a:chExt cx="2229304" cy="4290700"/>
            </a:xfrm>
          </p:grpSpPr>
          <p:grpSp>
            <p:nvGrpSpPr>
              <p:cNvPr id="8" name="组合 7"/>
              <p:cNvGrpSpPr/>
              <p:nvPr/>
            </p:nvGrpSpPr>
            <p:grpSpPr>
              <a:xfrm>
                <a:off x="1235309" y="1528747"/>
                <a:ext cx="2229304" cy="4290700"/>
                <a:chOff x="656771" y="1998668"/>
                <a:chExt cx="2864982" cy="3749357"/>
              </a:xfrm>
            </p:grpSpPr>
            <p:sp>
              <p:nvSpPr>
                <p:cNvPr id="9" name="矩形 8"/>
                <p:cNvSpPr/>
                <p:nvPr/>
              </p:nvSpPr>
              <p:spPr>
                <a:xfrm>
                  <a:off x="656771" y="1998668"/>
                  <a:ext cx="2864982" cy="37036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28600" dist="38100" dir="5400000" algn="t" rotWithShape="0">
                    <a:prstClr val="black">
                      <a:alpha val="2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>
                  <a:off x="656771" y="5702306"/>
                  <a:ext cx="2864982" cy="45719"/>
                </a:xfrm>
                <a:prstGeom prst="rect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" name="文本框 10"/>
              <p:cNvSpPr txBox="1"/>
              <p:nvPr/>
            </p:nvSpPr>
            <p:spPr>
              <a:xfrm>
                <a:off x="1673148" y="1710019"/>
                <a:ext cx="1353625" cy="719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-300" dirty="0">
                    <a:ln>
                      <a:gradFill>
                        <a:gsLst>
                          <a:gs pos="0">
                            <a:srgbClr val="2E75B6"/>
                          </a:gs>
                          <a:gs pos="100000">
                            <a:srgbClr val="2F90B9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  <a:noFill/>
                    <a:cs typeface="+mn-ea"/>
                    <a:sym typeface="+mn-lt"/>
                  </a:rPr>
                  <a:t>01</a:t>
                </a:r>
                <a:endParaRPr lang="zh-CN" altLang="en-US" sz="4400" spc="-300" dirty="0">
                  <a:ln>
                    <a:gradFill>
                      <a:gsLst>
                        <a:gs pos="0">
                          <a:srgbClr val="2E75B6"/>
                        </a:gs>
                        <a:gs pos="100000">
                          <a:srgbClr val="2F90B9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3489363" y="1670149"/>
              <a:ext cx="2761656" cy="4290700"/>
              <a:chOff x="1235309" y="1528747"/>
              <a:chExt cx="2229304" cy="4290700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235309" y="1528747"/>
                <a:ext cx="2229304" cy="4290700"/>
                <a:chOff x="656771" y="1998668"/>
                <a:chExt cx="2864982" cy="3749357"/>
              </a:xfrm>
            </p:grpSpPr>
            <p:sp>
              <p:nvSpPr>
                <p:cNvPr id="15" name="矩形 14"/>
                <p:cNvSpPr/>
                <p:nvPr/>
              </p:nvSpPr>
              <p:spPr>
                <a:xfrm>
                  <a:off x="656771" y="1998668"/>
                  <a:ext cx="2864982" cy="37036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28600" dist="38100" dir="5400000" algn="t" rotWithShape="0">
                    <a:prstClr val="black">
                      <a:alpha val="2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>
                  <a:off x="656771" y="5702306"/>
                  <a:ext cx="2864982" cy="45719"/>
                </a:xfrm>
                <a:prstGeom prst="rect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4" name="文本框 13"/>
              <p:cNvSpPr txBox="1"/>
              <p:nvPr/>
            </p:nvSpPr>
            <p:spPr>
              <a:xfrm>
                <a:off x="1673148" y="1710019"/>
                <a:ext cx="1353625" cy="719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-300" dirty="0">
                    <a:ln>
                      <a:gradFill>
                        <a:gsLst>
                          <a:gs pos="0">
                            <a:srgbClr val="2E75B6"/>
                          </a:gs>
                          <a:gs pos="100000">
                            <a:srgbClr val="2F90B9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  <a:noFill/>
                    <a:cs typeface="+mn-ea"/>
                    <a:sym typeface="+mn-lt"/>
                  </a:rPr>
                  <a:t>02</a:t>
                </a:r>
                <a:endParaRPr lang="zh-CN" altLang="en-US" sz="4400" spc="-300" dirty="0">
                  <a:ln>
                    <a:gradFill>
                      <a:gsLst>
                        <a:gs pos="0">
                          <a:srgbClr val="2E75B6"/>
                        </a:gs>
                        <a:gs pos="100000">
                          <a:srgbClr val="2F90B9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6459854" y="1670149"/>
              <a:ext cx="2761656" cy="4290700"/>
              <a:chOff x="1235309" y="1528747"/>
              <a:chExt cx="2229304" cy="4290700"/>
            </a:xfrm>
          </p:grpSpPr>
          <p:grpSp>
            <p:nvGrpSpPr>
              <p:cNvPr id="18" name="组合 17"/>
              <p:cNvGrpSpPr/>
              <p:nvPr/>
            </p:nvGrpSpPr>
            <p:grpSpPr>
              <a:xfrm>
                <a:off x="1235309" y="1528747"/>
                <a:ext cx="2229304" cy="4290700"/>
                <a:chOff x="656771" y="1998668"/>
                <a:chExt cx="2864982" cy="3749357"/>
              </a:xfrm>
            </p:grpSpPr>
            <p:sp>
              <p:nvSpPr>
                <p:cNvPr id="20" name="矩形 19"/>
                <p:cNvSpPr/>
                <p:nvPr/>
              </p:nvSpPr>
              <p:spPr>
                <a:xfrm>
                  <a:off x="656771" y="1998668"/>
                  <a:ext cx="2864982" cy="37036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28600" dist="38100" dir="5400000" algn="t" rotWithShape="0">
                    <a:prstClr val="black">
                      <a:alpha val="2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656771" y="5702306"/>
                  <a:ext cx="2864982" cy="45719"/>
                </a:xfrm>
                <a:prstGeom prst="rect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1673148" y="1710019"/>
                <a:ext cx="1353625" cy="719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-300" dirty="0">
                    <a:ln>
                      <a:gradFill>
                        <a:gsLst>
                          <a:gs pos="0">
                            <a:srgbClr val="2E75B6"/>
                          </a:gs>
                          <a:gs pos="100000">
                            <a:srgbClr val="2F90B9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  <a:noFill/>
                    <a:cs typeface="+mn-ea"/>
                    <a:sym typeface="+mn-lt"/>
                  </a:rPr>
                  <a:t>03</a:t>
                </a:r>
                <a:endParaRPr lang="zh-CN" altLang="en-US" sz="4400" spc="-300" dirty="0">
                  <a:ln>
                    <a:gradFill>
                      <a:gsLst>
                        <a:gs pos="0">
                          <a:srgbClr val="2E75B6"/>
                        </a:gs>
                        <a:gs pos="100000">
                          <a:srgbClr val="2F90B9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9430344" y="1670149"/>
              <a:ext cx="2761656" cy="4290700"/>
              <a:chOff x="1235309" y="1528747"/>
              <a:chExt cx="2229304" cy="4290700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1235309" y="1528747"/>
                <a:ext cx="2229304" cy="4290700"/>
                <a:chOff x="656771" y="1998668"/>
                <a:chExt cx="2864982" cy="3749357"/>
              </a:xfrm>
            </p:grpSpPr>
            <p:sp>
              <p:nvSpPr>
                <p:cNvPr id="25" name="矩形 24"/>
                <p:cNvSpPr/>
                <p:nvPr/>
              </p:nvSpPr>
              <p:spPr>
                <a:xfrm>
                  <a:off x="656771" y="1998668"/>
                  <a:ext cx="2864982" cy="37036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28600" dist="38100" dir="5400000" algn="t" rotWithShape="0">
                    <a:prstClr val="black">
                      <a:alpha val="22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656771" y="5702306"/>
                  <a:ext cx="2864982" cy="45719"/>
                </a:xfrm>
                <a:prstGeom prst="rect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lang="zh-CN" altLang="en-US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4" name="文本框 23"/>
              <p:cNvSpPr txBox="1"/>
              <p:nvPr/>
            </p:nvSpPr>
            <p:spPr>
              <a:xfrm>
                <a:off x="1673148" y="1710019"/>
                <a:ext cx="1353625" cy="719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-300" dirty="0">
                    <a:ln>
                      <a:gradFill>
                        <a:gsLst>
                          <a:gs pos="0">
                            <a:srgbClr val="2E75B6"/>
                          </a:gs>
                          <a:gs pos="100000">
                            <a:srgbClr val="2F90B9">
                              <a:alpha val="0"/>
                            </a:srgbClr>
                          </a:gs>
                        </a:gsLst>
                        <a:lin ang="5400000" scaled="1"/>
                      </a:gradFill>
                    </a:ln>
                    <a:noFill/>
                    <a:cs typeface="+mn-ea"/>
                    <a:sym typeface="+mn-lt"/>
                  </a:rPr>
                  <a:t>04</a:t>
                </a:r>
                <a:endParaRPr lang="zh-CN" altLang="en-US" sz="4400" spc="-300" dirty="0">
                  <a:ln>
                    <a:gradFill>
                      <a:gsLst>
                        <a:gs pos="0">
                          <a:srgbClr val="2E75B6"/>
                        </a:gs>
                        <a:gs pos="100000">
                          <a:srgbClr val="2F90B9">
                            <a:alpha val="0"/>
                          </a:srgbClr>
                        </a:gs>
                      </a:gsLst>
                      <a:lin ang="5400000" scaled="1"/>
                    </a:gradFill>
                  </a:ln>
                  <a:noFill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635347" y="2548835"/>
            <a:ext cx="2746284" cy="3151099"/>
            <a:chOff x="635347" y="2548835"/>
            <a:chExt cx="2746284" cy="3151099"/>
          </a:xfrm>
        </p:grpSpPr>
        <p:grpSp>
          <p:nvGrpSpPr>
            <p:cNvPr id="27" name="组合 26"/>
            <p:cNvGrpSpPr/>
            <p:nvPr/>
          </p:nvGrpSpPr>
          <p:grpSpPr>
            <a:xfrm flipH="1">
              <a:off x="635347" y="2548835"/>
              <a:ext cx="2746284" cy="522296"/>
              <a:chOff x="3937689" y="1460500"/>
              <a:chExt cx="2746284" cy="522296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4073308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923357" y="3139810"/>
              <a:ext cx="2170261" cy="2560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单击此处输入你的正文，请尽量言简意赅的阐述观点；根据需要可酌情增减文字，以便观者可以准确理解您所传达的信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360354" y="2548835"/>
            <a:ext cx="2746284" cy="3151099"/>
            <a:chOff x="635347" y="2548835"/>
            <a:chExt cx="2746284" cy="3151099"/>
          </a:xfrm>
        </p:grpSpPr>
        <p:grpSp>
          <p:nvGrpSpPr>
            <p:cNvPr id="33" name="组合 32"/>
            <p:cNvGrpSpPr/>
            <p:nvPr/>
          </p:nvGrpSpPr>
          <p:grpSpPr>
            <a:xfrm flipH="1">
              <a:off x="635347" y="2548835"/>
              <a:ext cx="2746284" cy="522296"/>
              <a:chOff x="3937689" y="1460500"/>
              <a:chExt cx="2746284" cy="522296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4073308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923357" y="3139810"/>
              <a:ext cx="2170261" cy="2560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单击此处输入你的正文，请尽量言简意赅的阐述观点；根据需要可酌情增减文字，以便观者可以准确理解您所传达的信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085362" y="2548835"/>
            <a:ext cx="2746284" cy="3151099"/>
            <a:chOff x="635347" y="2548835"/>
            <a:chExt cx="2746284" cy="3151099"/>
          </a:xfrm>
        </p:grpSpPr>
        <p:grpSp>
          <p:nvGrpSpPr>
            <p:cNvPr id="38" name="组合 37"/>
            <p:cNvGrpSpPr/>
            <p:nvPr/>
          </p:nvGrpSpPr>
          <p:grpSpPr>
            <a:xfrm flipH="1">
              <a:off x="635347" y="2548835"/>
              <a:ext cx="2746284" cy="522296"/>
              <a:chOff x="3937689" y="1460500"/>
              <a:chExt cx="2746284" cy="522296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4073308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923357" y="3139810"/>
              <a:ext cx="2170261" cy="2560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单击此处输入你的正文，请尽量言简意赅的阐述观点；根据需要可酌情增减文字，以便观者可以准确理解您所传达的信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810371" y="2548835"/>
            <a:ext cx="2746284" cy="3151099"/>
            <a:chOff x="635347" y="2548835"/>
            <a:chExt cx="2746284" cy="3151099"/>
          </a:xfrm>
        </p:grpSpPr>
        <p:grpSp>
          <p:nvGrpSpPr>
            <p:cNvPr id="43" name="组合 42"/>
            <p:cNvGrpSpPr/>
            <p:nvPr/>
          </p:nvGrpSpPr>
          <p:grpSpPr>
            <a:xfrm flipH="1">
              <a:off x="635347" y="2548835"/>
              <a:ext cx="2746284" cy="522296"/>
              <a:chOff x="3937689" y="1460500"/>
              <a:chExt cx="2746284" cy="522296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4073308" y="1460500"/>
                <a:ext cx="247504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单击添加大标题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3937689" y="1782741"/>
                <a:ext cx="2746284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7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44" name="矩形 43"/>
            <p:cNvSpPr/>
            <p:nvPr/>
          </p:nvSpPr>
          <p:spPr>
            <a:xfrm>
              <a:off x="923357" y="3139810"/>
              <a:ext cx="2170261" cy="25601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单击此处输入你的正文，请尽量言简意赅的阐述观点；根据需要可酌情增减文字，以便观者可以准确理解您所传达的信息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任意多边形: 形状 4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651375" y="889720"/>
            <a:ext cx="2889250" cy="598421"/>
            <a:chOff x="2984500" y="1308100"/>
            <a:chExt cx="3924300" cy="812800"/>
          </a:xfrm>
        </p:grpSpPr>
        <p:sp>
          <p:nvSpPr>
            <p:cNvPr id="9" name="椭圆 8"/>
            <p:cNvSpPr/>
            <p:nvPr/>
          </p:nvSpPr>
          <p:spPr>
            <a:xfrm>
              <a:off x="2984500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2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021667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0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5058834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X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096000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X</a:t>
              </a:r>
              <a:endPara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369116" y="1758917"/>
            <a:ext cx="9453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spc="300" dirty="0">
                <a:cs typeface="+mn-ea"/>
                <a:sym typeface="+mn-lt"/>
              </a:rPr>
              <a:t>感谢观看</a:t>
            </a:r>
            <a:endParaRPr lang="zh-CN" altLang="en-US" sz="8000" spc="300" dirty="0"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738232" y="1040445"/>
            <a:ext cx="1523332" cy="296970"/>
            <a:chOff x="2738232" y="1027005"/>
            <a:chExt cx="1523332" cy="36195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 flipH="1">
            <a:off x="7930436" y="1040445"/>
            <a:ext cx="1523332" cy="296970"/>
            <a:chOff x="2738232" y="1027005"/>
            <a:chExt cx="1523332" cy="361950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2738232" y="3039787"/>
            <a:ext cx="6715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600" dirty="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THANKS FOR WATCHING</a:t>
            </a:r>
            <a:endParaRPr lang="zh-CN" altLang="en-US" sz="1400" spc="600" dirty="0">
              <a:solidFill>
                <a:schemeClr val="bg1">
                  <a:lumMod val="7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373136" y="3371144"/>
            <a:ext cx="5445728" cy="621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单击此处输入你的正文，文字是您思想的提炼，为了最终演示发布的良好效果，以便观者可以准确理解您所传达的信息。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4829175" y="4234442"/>
            <a:ext cx="2533649" cy="885825"/>
            <a:chOff x="733215" y="4592312"/>
            <a:chExt cx="2533649" cy="885825"/>
          </a:xfrm>
        </p:grpSpPr>
        <p:sp>
          <p:nvSpPr>
            <p:cNvPr id="31" name="矩形: 圆角 30"/>
            <p:cNvSpPr/>
            <p:nvPr/>
          </p:nvSpPr>
          <p:spPr>
            <a:xfrm>
              <a:off x="889387" y="4592312"/>
              <a:ext cx="2377477" cy="3619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矩形: 圆角 31"/>
            <p:cNvSpPr/>
            <p:nvPr/>
          </p:nvSpPr>
          <p:spPr>
            <a:xfrm>
              <a:off x="733215" y="4592312"/>
              <a:ext cx="522960" cy="36195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3" name="图形 4"/>
            <p:cNvGrpSpPr/>
            <p:nvPr/>
          </p:nvGrpSpPr>
          <p:grpSpPr>
            <a:xfrm>
              <a:off x="886155" y="4637958"/>
              <a:ext cx="201061" cy="270657"/>
              <a:chOff x="6272974" y="1642396"/>
              <a:chExt cx="247650" cy="333373"/>
            </a:xfrm>
            <a:solidFill>
              <a:schemeClr val="bg1"/>
            </a:solidFill>
          </p:grpSpPr>
          <p:sp>
            <p:nvSpPr>
              <p:cNvPr id="34" name="任意多边形: 形状 33"/>
              <p:cNvSpPr/>
              <p:nvPr/>
            </p:nvSpPr>
            <p:spPr>
              <a:xfrm rot="-1356795">
                <a:off x="6329931" y="1662936"/>
                <a:ext cx="133537" cy="133537"/>
              </a:xfrm>
              <a:custGeom>
                <a:avLst/>
                <a:gdLst>
                  <a:gd name="connsiteX0" fmla="*/ 133537 w 133537"/>
                  <a:gd name="connsiteY0" fmla="*/ 66769 h 133537"/>
                  <a:gd name="connsiteX1" fmla="*/ 66769 w 133537"/>
                  <a:gd name="connsiteY1" fmla="*/ 133537 h 133537"/>
                  <a:gd name="connsiteX2" fmla="*/ 0 w 133537"/>
                  <a:gd name="connsiteY2" fmla="*/ 66769 h 133537"/>
                  <a:gd name="connsiteX3" fmla="*/ 66769 w 133537"/>
                  <a:gd name="connsiteY3" fmla="*/ 0 h 133537"/>
                  <a:gd name="connsiteX4" fmla="*/ 133537 w 133537"/>
                  <a:gd name="connsiteY4" fmla="*/ 66769 h 13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37" h="133537">
                    <a:moveTo>
                      <a:pt x="133537" y="66769"/>
                    </a:moveTo>
                    <a:cubicBezTo>
                      <a:pt x="133537" y="103644"/>
                      <a:pt x="103644" y="133537"/>
                      <a:pt x="66769" y="133537"/>
                    </a:cubicBezTo>
                    <a:cubicBezTo>
                      <a:pt x="29893" y="133537"/>
                      <a:pt x="0" y="103644"/>
                      <a:pt x="0" y="66769"/>
                    </a:cubicBezTo>
                    <a:cubicBezTo>
                      <a:pt x="0" y="29893"/>
                      <a:pt x="29893" y="0"/>
                      <a:pt x="66769" y="0"/>
                    </a:cubicBezTo>
                    <a:cubicBezTo>
                      <a:pt x="103644" y="0"/>
                      <a:pt x="133537" y="29893"/>
                      <a:pt x="133537" y="66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6272974" y="1819465"/>
                <a:ext cx="247650" cy="156305"/>
              </a:xfrm>
              <a:custGeom>
                <a:avLst/>
                <a:gdLst>
                  <a:gd name="connsiteX0" fmla="*/ 123825 w 247650"/>
                  <a:gd name="connsiteY0" fmla="*/ 0 h 156305"/>
                  <a:gd name="connsiteX1" fmla="*/ 123825 w 247650"/>
                  <a:gd name="connsiteY1" fmla="*/ 0 h 156305"/>
                  <a:gd name="connsiteX2" fmla="*/ 0 w 247650"/>
                  <a:gd name="connsiteY2" fmla="*/ 123825 h 156305"/>
                  <a:gd name="connsiteX3" fmla="*/ 0 w 247650"/>
                  <a:gd name="connsiteY3" fmla="*/ 123825 h 156305"/>
                  <a:gd name="connsiteX4" fmla="*/ 32480 w 247650"/>
                  <a:gd name="connsiteY4" fmla="*/ 156305 h 156305"/>
                  <a:gd name="connsiteX5" fmla="*/ 215170 w 247650"/>
                  <a:gd name="connsiteY5" fmla="*/ 156305 h 156305"/>
                  <a:gd name="connsiteX6" fmla="*/ 247650 w 247650"/>
                  <a:gd name="connsiteY6" fmla="*/ 123825 h 156305"/>
                  <a:gd name="connsiteX7" fmla="*/ 247650 w 247650"/>
                  <a:gd name="connsiteY7" fmla="*/ 123825 h 156305"/>
                  <a:gd name="connsiteX8" fmla="*/ 123825 w 247650"/>
                  <a:gd name="connsiteY8" fmla="*/ 0 h 15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650" h="156305">
                    <a:moveTo>
                      <a:pt x="123825" y="0"/>
                    </a:moveTo>
                    <a:lnTo>
                      <a:pt x="123825" y="0"/>
                    </a:lnTo>
                    <a:cubicBezTo>
                      <a:pt x="55436" y="0"/>
                      <a:pt x="0" y="55435"/>
                      <a:pt x="0" y="123825"/>
                    </a:cubicBezTo>
                    <a:lnTo>
                      <a:pt x="0" y="123825"/>
                    </a:lnTo>
                    <a:cubicBezTo>
                      <a:pt x="0" y="141732"/>
                      <a:pt x="14573" y="156305"/>
                      <a:pt x="32480" y="156305"/>
                    </a:cubicBezTo>
                    <a:lnTo>
                      <a:pt x="215170" y="156305"/>
                    </a:lnTo>
                    <a:cubicBezTo>
                      <a:pt x="233077" y="156305"/>
                      <a:pt x="247650" y="141732"/>
                      <a:pt x="247650" y="123825"/>
                    </a:cubicBezTo>
                    <a:lnTo>
                      <a:pt x="247650" y="123825"/>
                    </a:lnTo>
                    <a:cubicBezTo>
                      <a:pt x="247650" y="55435"/>
                      <a:pt x="192215" y="0"/>
                      <a:pt x="1238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1409115" y="4625836"/>
              <a:ext cx="167329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稻小壳</a:t>
              </a:r>
              <a:r>
                <a:rPr lang="en-US" altLang="zh-CN" sz="1400" spc="300" dirty="0" err="1">
                  <a:cs typeface="+mn-ea"/>
                  <a:sym typeface="+mn-lt"/>
                </a:rPr>
                <a:t>Docer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889387" y="5116187"/>
              <a:ext cx="2377477" cy="3619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矩形: 圆角 37"/>
            <p:cNvSpPr/>
            <p:nvPr/>
          </p:nvSpPr>
          <p:spPr>
            <a:xfrm>
              <a:off x="733215" y="5116187"/>
              <a:ext cx="522960" cy="36195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409115" y="5149711"/>
              <a:ext cx="167329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400" spc="300" dirty="0">
                  <a:cs typeface="+mn-ea"/>
                  <a:sym typeface="+mn-lt"/>
                </a:rPr>
                <a:t>20XX.01.01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969785" y="5231886"/>
              <a:ext cx="60718" cy="60718"/>
            </a:xfrm>
            <a:custGeom>
              <a:avLst/>
              <a:gdLst>
                <a:gd name="connsiteX0" fmla="*/ 34099 w 68199"/>
                <a:gd name="connsiteY0" fmla="*/ 0 h 68199"/>
                <a:gd name="connsiteX1" fmla="*/ 0 w 68199"/>
                <a:gd name="connsiteY1" fmla="*/ 34100 h 68199"/>
                <a:gd name="connsiteX2" fmla="*/ 34099 w 68199"/>
                <a:gd name="connsiteY2" fmla="*/ 68199 h 68199"/>
                <a:gd name="connsiteX3" fmla="*/ 68199 w 68199"/>
                <a:gd name="connsiteY3" fmla="*/ 34100 h 68199"/>
                <a:gd name="connsiteX4" fmla="*/ 34099 w 68199"/>
                <a:gd name="connsiteY4" fmla="*/ 0 h 6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199" h="68199">
                  <a:moveTo>
                    <a:pt x="34099" y="0"/>
                  </a:moveTo>
                  <a:cubicBezTo>
                    <a:pt x="15335" y="0"/>
                    <a:pt x="0" y="15240"/>
                    <a:pt x="0" y="34100"/>
                  </a:cubicBezTo>
                  <a:cubicBezTo>
                    <a:pt x="0" y="52864"/>
                    <a:pt x="15240" y="68199"/>
                    <a:pt x="34099" y="68199"/>
                  </a:cubicBezTo>
                  <a:cubicBezTo>
                    <a:pt x="52864" y="68199"/>
                    <a:pt x="68199" y="52959"/>
                    <a:pt x="68199" y="34100"/>
                  </a:cubicBezTo>
                  <a:cubicBezTo>
                    <a:pt x="68199" y="15335"/>
                    <a:pt x="52959" y="0"/>
                    <a:pt x="3409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898381" y="5165401"/>
              <a:ext cx="203609" cy="263521"/>
            </a:xfrm>
            <a:custGeom>
              <a:avLst/>
              <a:gdLst>
                <a:gd name="connsiteX0" fmla="*/ 114300 w 228695"/>
                <a:gd name="connsiteY0" fmla="*/ 0 h 295989"/>
                <a:gd name="connsiteX1" fmla="*/ 0 w 228695"/>
                <a:gd name="connsiteY1" fmla="*/ 114300 h 295989"/>
                <a:gd name="connsiteX2" fmla="*/ 107633 w 228695"/>
                <a:gd name="connsiteY2" fmla="*/ 292989 h 295989"/>
                <a:gd name="connsiteX3" fmla="*/ 121063 w 228695"/>
                <a:gd name="connsiteY3" fmla="*/ 292989 h 295989"/>
                <a:gd name="connsiteX4" fmla="*/ 228695 w 228695"/>
                <a:gd name="connsiteY4" fmla="*/ 114300 h 295989"/>
                <a:gd name="connsiteX5" fmla="*/ 114300 w 228695"/>
                <a:gd name="connsiteY5" fmla="*/ 0 h 295989"/>
                <a:gd name="connsiteX6" fmla="*/ 114300 w 228695"/>
                <a:gd name="connsiteY6" fmla="*/ 165259 h 295989"/>
                <a:gd name="connsiteX7" fmla="*/ 57817 w 228695"/>
                <a:gd name="connsiteY7" fmla="*/ 108776 h 295989"/>
                <a:gd name="connsiteX8" fmla="*/ 114300 w 228695"/>
                <a:gd name="connsiteY8" fmla="*/ 52292 h 295989"/>
                <a:gd name="connsiteX9" fmla="*/ 170783 w 228695"/>
                <a:gd name="connsiteY9" fmla="*/ 108776 h 295989"/>
                <a:gd name="connsiteX10" fmla="*/ 114300 w 228695"/>
                <a:gd name="connsiteY10" fmla="*/ 165259 h 2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695" h="295989">
                  <a:moveTo>
                    <a:pt x="114300" y="0"/>
                  </a:moveTo>
                  <a:cubicBezTo>
                    <a:pt x="51149" y="0"/>
                    <a:pt x="0" y="51149"/>
                    <a:pt x="0" y="114300"/>
                  </a:cubicBezTo>
                  <a:cubicBezTo>
                    <a:pt x="0" y="168116"/>
                    <a:pt x="83058" y="265462"/>
                    <a:pt x="107633" y="292989"/>
                  </a:cubicBezTo>
                  <a:cubicBezTo>
                    <a:pt x="111252" y="296989"/>
                    <a:pt x="117443" y="296989"/>
                    <a:pt x="121063" y="292989"/>
                  </a:cubicBezTo>
                  <a:cubicBezTo>
                    <a:pt x="145542" y="265462"/>
                    <a:pt x="228695" y="168116"/>
                    <a:pt x="228695" y="114300"/>
                  </a:cubicBezTo>
                  <a:cubicBezTo>
                    <a:pt x="228600" y="51149"/>
                    <a:pt x="177451" y="0"/>
                    <a:pt x="114300" y="0"/>
                  </a:cubicBezTo>
                  <a:close/>
                  <a:moveTo>
                    <a:pt x="114300" y="165259"/>
                  </a:moveTo>
                  <a:cubicBezTo>
                    <a:pt x="83153" y="165259"/>
                    <a:pt x="57817" y="139922"/>
                    <a:pt x="57817" y="108776"/>
                  </a:cubicBezTo>
                  <a:cubicBezTo>
                    <a:pt x="57817" y="77629"/>
                    <a:pt x="83153" y="52292"/>
                    <a:pt x="114300" y="52292"/>
                  </a:cubicBezTo>
                  <a:cubicBezTo>
                    <a:pt x="145447" y="52292"/>
                    <a:pt x="170783" y="77629"/>
                    <a:pt x="170783" y="108776"/>
                  </a:cubicBezTo>
                  <a:cubicBezTo>
                    <a:pt x="170879" y="139922"/>
                    <a:pt x="145542" y="165259"/>
                    <a:pt x="114300" y="16525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655320" y="3154680"/>
            <a:ext cx="3161665" cy="638810"/>
            <a:chOff x="1163" y="3615"/>
            <a:chExt cx="4979" cy="1006"/>
          </a:xfrm>
        </p:grpSpPr>
        <p:sp>
          <p:nvSpPr>
            <p:cNvPr id="31" name="文本框 30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cs typeface="+mn-ea"/>
                  <a:sym typeface="+mn-lt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cs typeface="+mn-ea"/>
                  <a:sym typeface="+mn-lt"/>
                </a:rPr>
                <a:t>45W</a:t>
              </a:r>
              <a:endParaRPr lang="en-US" altLang="zh-CN" sz="2000" dirty="0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>
            <a:off x="649605" y="2292985"/>
            <a:ext cx="3161665" cy="640080"/>
            <a:chOff x="1022" y="3613"/>
            <a:chExt cx="4979" cy="1008"/>
          </a:xfrm>
        </p:grpSpPr>
        <p:sp>
          <p:nvSpPr>
            <p:cNvPr id="18" name="文本框 17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22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cs typeface="+mn-ea"/>
                  <a:sym typeface="+mn-lt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cs typeface="+mn-ea"/>
                  <a:sym typeface="+mn-lt"/>
                </a:rPr>
                <a:t>75W</a:t>
              </a:r>
              <a:endParaRPr lang="zh-CN" altLang="en-US" sz="2000" dirty="0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182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 dirty="0">
                  <a:solidFill>
                    <a:srgbClr val="222222"/>
                  </a:solidFill>
                  <a:cs typeface="+mn-ea"/>
                  <a:sym typeface="+mn-lt"/>
                </a:rPr>
                <a:t>稻壳儿</a:t>
              </a:r>
              <a:r>
                <a:rPr lang="en-US" altLang="zh-CN" sz="2400" b="1" dirty="0">
                  <a:solidFill>
                    <a:srgbClr val="222222"/>
                  </a:solidFill>
                  <a:cs typeface="+mn-ea"/>
                  <a:sym typeface="+mn-lt"/>
                </a:rPr>
                <a:t>PPT</a:t>
              </a:r>
              <a:r>
                <a:rPr lang="zh-CN" altLang="en-US" sz="2400" b="1" dirty="0">
                  <a:solidFill>
                    <a:srgbClr val="222222"/>
                  </a:solidFill>
                  <a:cs typeface="+mn-ea"/>
                  <a:sym typeface="+mn-lt"/>
                </a:rPr>
                <a:t>模板使用说明</a:t>
              </a:r>
              <a:endParaRPr lang="zh-CN" altLang="en-US" sz="2400" b="1" dirty="0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cs typeface="+mn-ea"/>
                  <a:sym typeface="+mn-lt"/>
                </a:rPr>
                <a:t>（本页为说明页，用户使用模板时可删除本页内容）</a:t>
              </a:r>
              <a:endParaRPr lang="zh-CN" altLang="en-US" sz="1200" spc="100">
                <a:solidFill>
                  <a:srgbClr val="222222">
                    <a:alpha val="60000"/>
                  </a:srgbClr>
                </a:solidFill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48970" y="4015105"/>
            <a:ext cx="3161665" cy="638810"/>
            <a:chOff x="1163" y="3615"/>
            <a:chExt cx="4979" cy="1006"/>
          </a:xfrm>
        </p:grpSpPr>
        <p:sp>
          <p:nvSpPr>
            <p:cNvPr id="49" name="文本框 48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英文｜字体名称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cs typeface="+mn-ea"/>
                  <a:sym typeface="+mn-lt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cs typeface="+mn-ea"/>
                  <a:sym typeface="+mn-lt"/>
                </a:rPr>
                <a:t>45W</a:t>
              </a:r>
              <a:endParaRPr lang="en-US" altLang="zh-CN" sz="2000" dirty="0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59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rPr>
              <a:t>【说明】</a:t>
            </a:r>
            <a:endParaRPr lang="zh-CN" altLang="en-US" sz="700" dirty="0">
              <a:solidFill>
                <a:srgbClr val="222222">
                  <a:alpha val="60000"/>
                </a:srgbClr>
              </a:solidFill>
              <a:cs typeface="+mn-ea"/>
              <a:sym typeface="+mn-lt"/>
            </a:endParaRPr>
          </a:p>
          <a:p>
            <a:pPr defTabSz="0">
              <a:lnSpc>
                <a:spcPct val="150000"/>
              </a:lnSpc>
            </a:pP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rPr>
              <a:t>模板中使用的字体，仅限于个人学习、研究或欣赏目的使用，如需商用请您自行向版权方购买、获取商用版权。</a:t>
            </a:r>
            <a:endParaRPr lang="zh-CN" altLang="en-US" sz="700" dirty="0">
              <a:solidFill>
                <a:srgbClr val="222222">
                  <a:alpha val="60000"/>
                </a:srgbClr>
              </a:solidFill>
              <a:cs typeface="+mn-ea"/>
              <a:sym typeface="+mn-lt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4480560" y="2251075"/>
            <a:ext cx="3230880" cy="715010"/>
            <a:chOff x="7197" y="3533"/>
            <a:chExt cx="5088" cy="1126"/>
          </a:xfrm>
        </p:grpSpPr>
        <p:sp>
          <p:nvSpPr>
            <p:cNvPr id="68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图片：</a:t>
              </a:r>
              <a:endParaRPr lang="zh-CN" altLang="en-US" sz="1000" b="1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97" y="3977"/>
              <a:ext cx="5088" cy="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模板中使用的图片来源于【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pexels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，该图片具有CC0共享协议，您可在遵循CC0共享协议的情况下使用。</a:t>
              </a:r>
              <a:endParaRPr lang="zh-CN" altLang="en-US" sz="8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cs typeface="+mn-ea"/>
                    <a:sym typeface="+mn-lt"/>
                  </a:rPr>
                  <a:t>03</a:t>
                </a:r>
                <a:endParaRPr lang="en-US" sz="3600" b="1">
                  <a:solidFill>
                    <a:srgbClr val="FF283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cs typeface="+mn-ea"/>
                    <a:sym typeface="+mn-lt"/>
                  </a:rPr>
                  <a:t>母版说明</a:t>
                </a:r>
                <a:endParaRPr lang="zh-CN" altLang="en-US" sz="2000" b="1">
                  <a:solidFill>
                    <a:srgbClr val="222222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使用本套PPT模板时，若在操作界面鼠标不可选取的内容，可以在幻灯片母版中进行查看和编辑，具体操作如下：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cs typeface="+mn-ea"/>
                  <a:sym typeface="+mn-lt"/>
                </a:rPr>
                <a:t>1、点击【视图】</a:t>
              </a:r>
              <a:endParaRPr lang="zh-CN" altLang="en-US" sz="800" b="1">
                <a:solidFill>
                  <a:srgbClr val="222222"/>
                </a:solidFill>
                <a:cs typeface="+mn-ea"/>
                <a:sym typeface="+mn-lt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cs typeface="+mn-ea"/>
                  <a:sym typeface="+mn-lt"/>
                </a:rPr>
                <a:t>2、选择【幻灯片母版】，即可查看母版内容</a:t>
              </a:r>
              <a:endParaRPr lang="zh-CN" altLang="en-US" sz="800" b="1">
                <a:solidFill>
                  <a:srgbClr val="222222"/>
                </a:solidFill>
                <a:cs typeface="+mn-ea"/>
                <a:sym typeface="+mn-lt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cs typeface="+mn-ea"/>
                  <a:sym typeface="+mn-lt"/>
                </a:rPr>
                <a:t>3、查看/编辑完成后，点击【关闭】即可</a:t>
              </a:r>
              <a:endParaRPr lang="zh-CN" altLang="en-US" sz="800" b="1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cs typeface="+mn-ea"/>
                  <a:sym typeface="+mn-lt"/>
                </a:rPr>
                <a:t>01</a:t>
              </a:r>
              <a:endParaRPr lang="en-US" sz="3600" b="1">
                <a:solidFill>
                  <a:srgbClr val="FF2832"/>
                </a:solidFill>
                <a:cs typeface="+mn-ea"/>
                <a:sym typeface="+mn-lt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cs typeface="+mn-ea"/>
                  <a:sym typeface="+mn-lt"/>
                </a:rPr>
                <a:t>字体说明</a:t>
              </a:r>
              <a:endParaRPr lang="zh-CN" altLang="en-US" sz="2000" b="1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cs typeface="+mn-ea"/>
                  <a:sym typeface="+mn-lt"/>
                </a:rPr>
                <a:t>02</a:t>
              </a:r>
              <a:endParaRPr lang="en-US" sz="3600" b="1">
                <a:solidFill>
                  <a:srgbClr val="FF2832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cs typeface="+mn-ea"/>
                  <a:sym typeface="+mn-lt"/>
                </a:rPr>
                <a:t>素材说明</a:t>
              </a:r>
              <a:endParaRPr lang="zh-CN" altLang="en-US" sz="2000" b="1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480560" y="3404133"/>
            <a:ext cx="3230880" cy="680085"/>
            <a:chOff x="7197" y="4715"/>
            <a:chExt cx="5088" cy="1071"/>
          </a:xfrm>
        </p:grpSpPr>
        <p:sp>
          <p:nvSpPr>
            <p:cNvPr id="40" name="文本框 39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素材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：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7197" y="5101"/>
              <a:ext cx="5088" cy="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插画具有CC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共享协议，您可在遵循CC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共享协议的情况下使用。</a:t>
              </a:r>
              <a:endParaRPr lang="zh-CN" altLang="en-US" sz="8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055405" y="731735"/>
            <a:ext cx="2081189" cy="914390"/>
            <a:chOff x="4021667" y="1308100"/>
            <a:chExt cx="1849967" cy="812800"/>
          </a:xfrm>
        </p:grpSpPr>
        <p:sp>
          <p:nvSpPr>
            <p:cNvPr id="6" name="椭圆 5"/>
            <p:cNvSpPr/>
            <p:nvPr/>
          </p:nvSpPr>
          <p:spPr>
            <a:xfrm>
              <a:off x="4021667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目</a:t>
              </a:r>
              <a:endPara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058834" y="1308100"/>
              <a:ext cx="812800" cy="8128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录</a:t>
              </a:r>
              <a:endParaRPr lang="zh-CN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135152" y="1040445"/>
            <a:ext cx="1523332" cy="296970"/>
            <a:chOff x="2738232" y="1027005"/>
            <a:chExt cx="1523332" cy="36195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 flipH="1">
            <a:off x="7530386" y="1040445"/>
            <a:ext cx="1523332" cy="296970"/>
            <a:chOff x="2738232" y="1027005"/>
            <a:chExt cx="1523332" cy="361950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812651" y="2362537"/>
            <a:ext cx="10566698" cy="3936434"/>
            <a:chOff x="812651" y="2362537"/>
            <a:chExt cx="10566698" cy="3936434"/>
          </a:xfrm>
        </p:grpSpPr>
        <p:grpSp>
          <p:nvGrpSpPr>
            <p:cNvPr id="37" name="组合 36"/>
            <p:cNvGrpSpPr/>
            <p:nvPr/>
          </p:nvGrpSpPr>
          <p:grpSpPr>
            <a:xfrm>
              <a:off x="812651" y="2362537"/>
              <a:ext cx="2416220" cy="3936434"/>
              <a:chOff x="812651" y="2362537"/>
              <a:chExt cx="2416220" cy="3936434"/>
            </a:xfrm>
          </p:grpSpPr>
          <p:grpSp>
            <p:nvGrpSpPr>
              <p:cNvPr id="30" name="组合 29"/>
              <p:cNvGrpSpPr/>
              <p:nvPr/>
            </p:nvGrpSpPr>
            <p:grpSpPr>
              <a:xfrm>
                <a:off x="812651" y="2363464"/>
                <a:ext cx="2416220" cy="3935507"/>
                <a:chOff x="1009650" y="2432622"/>
                <a:chExt cx="2416220" cy="3935507"/>
              </a:xfrm>
            </p:grpSpPr>
            <p:sp>
              <p:nvSpPr>
                <p:cNvPr id="27" name="矩形: 圆角 26"/>
                <p:cNvSpPr/>
                <p:nvPr/>
              </p:nvSpPr>
              <p:spPr>
                <a:xfrm>
                  <a:off x="1009650" y="2432622"/>
                  <a:ext cx="2416220" cy="3478312"/>
                </a:xfrm>
                <a:prstGeom prst="roundRect">
                  <a:avLst>
                    <a:gd name="adj" fmla="val 179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schemeClr val="accent5">
                      <a:lumMod val="75000"/>
                      <a:alpha val="2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椭圆 28"/>
                <p:cNvSpPr/>
                <p:nvPr/>
              </p:nvSpPr>
              <p:spPr>
                <a:xfrm>
                  <a:off x="1760565" y="5453739"/>
                  <a:ext cx="914390" cy="914390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cs typeface="+mn-ea"/>
                      <a:sym typeface="+mn-lt"/>
                    </a:rPr>
                    <a:t>01</a:t>
                  </a:r>
                  <a:endParaRPr lang="zh-CN" altLang="en-US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9" name="矩形 18"/>
              <p:cNvSpPr/>
              <p:nvPr/>
            </p:nvSpPr>
            <p:spPr>
              <a:xfrm>
                <a:off x="812651" y="3426294"/>
                <a:ext cx="241622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工作</a:t>
                </a:r>
                <a:endParaRPr lang="en-US" altLang="zh-CN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基本情况</a:t>
                </a:r>
                <a:endParaRPr lang="zh-CN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043698" y="4439721"/>
                <a:ext cx="194692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endParaRPr lang="en-US" altLang="zh-CN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812651" y="2362537"/>
                <a:ext cx="512832" cy="579176"/>
              </a:xfrm>
              <a:custGeom>
                <a:avLst/>
                <a:gdLst>
                  <a:gd name="connsiteX0" fmla="*/ 43419 w 512832"/>
                  <a:gd name="connsiteY0" fmla="*/ 0 h 579176"/>
                  <a:gd name="connsiteX1" fmla="*/ 512832 w 512832"/>
                  <a:gd name="connsiteY1" fmla="*/ 0 h 579176"/>
                  <a:gd name="connsiteX2" fmla="*/ 501931 w 512832"/>
                  <a:gd name="connsiteY2" fmla="*/ 108132 h 579176"/>
                  <a:gd name="connsiteX3" fmla="*/ 34350 w 512832"/>
                  <a:gd name="connsiteY3" fmla="*/ 575713 h 579176"/>
                  <a:gd name="connsiteX4" fmla="*/ 0 w 512832"/>
                  <a:gd name="connsiteY4" fmla="*/ 579176 h 579176"/>
                  <a:gd name="connsiteX5" fmla="*/ 0 w 512832"/>
                  <a:gd name="connsiteY5" fmla="*/ 43419 h 579176"/>
                  <a:gd name="connsiteX6" fmla="*/ 43419 w 512832"/>
                  <a:gd name="connsiteY6" fmla="*/ 0 h 579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832" h="579176">
                    <a:moveTo>
                      <a:pt x="43419" y="0"/>
                    </a:moveTo>
                    <a:lnTo>
                      <a:pt x="512832" y="0"/>
                    </a:lnTo>
                    <a:lnTo>
                      <a:pt x="501931" y="108132"/>
                    </a:lnTo>
                    <a:cubicBezTo>
                      <a:pt x="453905" y="342831"/>
                      <a:pt x="269049" y="527687"/>
                      <a:pt x="34350" y="575713"/>
                    </a:cubicBezTo>
                    <a:lnTo>
                      <a:pt x="0" y="579176"/>
                    </a:lnTo>
                    <a:lnTo>
                      <a:pt x="0" y="43419"/>
                    </a:lnTo>
                    <a:cubicBezTo>
                      <a:pt x="0" y="19439"/>
                      <a:pt x="19439" y="0"/>
                      <a:pt x="43419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3529477" y="2362537"/>
              <a:ext cx="2416220" cy="3936434"/>
              <a:chOff x="812651" y="2362537"/>
              <a:chExt cx="2416220" cy="3936434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812651" y="2363464"/>
                <a:ext cx="2416220" cy="3935507"/>
                <a:chOff x="1009650" y="2432622"/>
                <a:chExt cx="2416220" cy="3935507"/>
              </a:xfrm>
            </p:grpSpPr>
            <p:sp>
              <p:nvSpPr>
                <p:cNvPr id="43" name="矩形: 圆角 42"/>
                <p:cNvSpPr/>
                <p:nvPr/>
              </p:nvSpPr>
              <p:spPr>
                <a:xfrm>
                  <a:off x="1009650" y="2432622"/>
                  <a:ext cx="2416220" cy="3478312"/>
                </a:xfrm>
                <a:prstGeom prst="roundRect">
                  <a:avLst>
                    <a:gd name="adj" fmla="val 179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schemeClr val="accent5">
                      <a:lumMod val="75000"/>
                      <a:alpha val="2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椭圆 43"/>
                <p:cNvSpPr/>
                <p:nvPr/>
              </p:nvSpPr>
              <p:spPr>
                <a:xfrm>
                  <a:off x="1760565" y="5453739"/>
                  <a:ext cx="914390" cy="914390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cs typeface="+mn-ea"/>
                      <a:sym typeface="+mn-lt"/>
                    </a:rPr>
                    <a:t>02</a:t>
                  </a:r>
                  <a:endParaRPr lang="zh-CN" altLang="en-US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0" name="矩形 39"/>
              <p:cNvSpPr/>
              <p:nvPr/>
            </p:nvSpPr>
            <p:spPr>
              <a:xfrm>
                <a:off x="812651" y="3426294"/>
                <a:ext cx="241622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完成</a:t>
                </a:r>
                <a:endParaRPr lang="en-US" altLang="zh-CN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情况概述</a:t>
                </a:r>
                <a:endParaRPr lang="zh-CN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043698" y="4439721"/>
                <a:ext cx="194692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endParaRPr lang="en-US" altLang="zh-CN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812651" y="2362537"/>
                <a:ext cx="512832" cy="579176"/>
              </a:xfrm>
              <a:custGeom>
                <a:avLst/>
                <a:gdLst>
                  <a:gd name="connsiteX0" fmla="*/ 43419 w 512832"/>
                  <a:gd name="connsiteY0" fmla="*/ 0 h 579176"/>
                  <a:gd name="connsiteX1" fmla="*/ 512832 w 512832"/>
                  <a:gd name="connsiteY1" fmla="*/ 0 h 579176"/>
                  <a:gd name="connsiteX2" fmla="*/ 501931 w 512832"/>
                  <a:gd name="connsiteY2" fmla="*/ 108132 h 579176"/>
                  <a:gd name="connsiteX3" fmla="*/ 34350 w 512832"/>
                  <a:gd name="connsiteY3" fmla="*/ 575713 h 579176"/>
                  <a:gd name="connsiteX4" fmla="*/ 0 w 512832"/>
                  <a:gd name="connsiteY4" fmla="*/ 579176 h 579176"/>
                  <a:gd name="connsiteX5" fmla="*/ 0 w 512832"/>
                  <a:gd name="connsiteY5" fmla="*/ 43419 h 579176"/>
                  <a:gd name="connsiteX6" fmla="*/ 43419 w 512832"/>
                  <a:gd name="connsiteY6" fmla="*/ 0 h 579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832" h="579176">
                    <a:moveTo>
                      <a:pt x="43419" y="0"/>
                    </a:moveTo>
                    <a:lnTo>
                      <a:pt x="512832" y="0"/>
                    </a:lnTo>
                    <a:lnTo>
                      <a:pt x="501931" y="108132"/>
                    </a:lnTo>
                    <a:cubicBezTo>
                      <a:pt x="453905" y="342831"/>
                      <a:pt x="269049" y="527687"/>
                      <a:pt x="34350" y="575713"/>
                    </a:cubicBezTo>
                    <a:lnTo>
                      <a:pt x="0" y="579176"/>
                    </a:lnTo>
                    <a:lnTo>
                      <a:pt x="0" y="43419"/>
                    </a:lnTo>
                    <a:cubicBezTo>
                      <a:pt x="0" y="19439"/>
                      <a:pt x="19439" y="0"/>
                      <a:pt x="43419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6246303" y="2362537"/>
              <a:ext cx="2416220" cy="3936434"/>
              <a:chOff x="812651" y="2362537"/>
              <a:chExt cx="2416220" cy="3936434"/>
            </a:xfrm>
          </p:grpSpPr>
          <p:grpSp>
            <p:nvGrpSpPr>
              <p:cNvPr id="46" name="组合 45"/>
              <p:cNvGrpSpPr/>
              <p:nvPr/>
            </p:nvGrpSpPr>
            <p:grpSpPr>
              <a:xfrm>
                <a:off x="812651" y="2363464"/>
                <a:ext cx="2416220" cy="3935507"/>
                <a:chOff x="1009650" y="2432622"/>
                <a:chExt cx="2416220" cy="3935507"/>
              </a:xfrm>
            </p:grpSpPr>
            <p:sp>
              <p:nvSpPr>
                <p:cNvPr id="50" name="矩形: 圆角 49"/>
                <p:cNvSpPr/>
                <p:nvPr/>
              </p:nvSpPr>
              <p:spPr>
                <a:xfrm>
                  <a:off x="1009650" y="2432622"/>
                  <a:ext cx="2416220" cy="3478312"/>
                </a:xfrm>
                <a:prstGeom prst="roundRect">
                  <a:avLst>
                    <a:gd name="adj" fmla="val 179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schemeClr val="accent5">
                      <a:lumMod val="75000"/>
                      <a:alpha val="2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椭圆 50"/>
                <p:cNvSpPr/>
                <p:nvPr/>
              </p:nvSpPr>
              <p:spPr>
                <a:xfrm>
                  <a:off x="1760565" y="5453739"/>
                  <a:ext cx="914390" cy="914390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cs typeface="+mn-ea"/>
                      <a:sym typeface="+mn-lt"/>
                    </a:rPr>
                    <a:t>03</a:t>
                  </a:r>
                  <a:endParaRPr lang="zh-CN" altLang="en-US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7" name="矩形 46"/>
              <p:cNvSpPr/>
              <p:nvPr/>
            </p:nvSpPr>
            <p:spPr>
              <a:xfrm>
                <a:off x="812651" y="3426294"/>
                <a:ext cx="241622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项目</a:t>
                </a:r>
                <a:endParaRPr lang="en-US" altLang="zh-CN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汇报展示</a:t>
                </a:r>
                <a:endParaRPr lang="zh-CN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1043698" y="4439721"/>
                <a:ext cx="194692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endParaRPr lang="en-US" altLang="zh-CN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812651" y="2362537"/>
                <a:ext cx="512832" cy="579176"/>
              </a:xfrm>
              <a:custGeom>
                <a:avLst/>
                <a:gdLst>
                  <a:gd name="connsiteX0" fmla="*/ 43419 w 512832"/>
                  <a:gd name="connsiteY0" fmla="*/ 0 h 579176"/>
                  <a:gd name="connsiteX1" fmla="*/ 512832 w 512832"/>
                  <a:gd name="connsiteY1" fmla="*/ 0 h 579176"/>
                  <a:gd name="connsiteX2" fmla="*/ 501931 w 512832"/>
                  <a:gd name="connsiteY2" fmla="*/ 108132 h 579176"/>
                  <a:gd name="connsiteX3" fmla="*/ 34350 w 512832"/>
                  <a:gd name="connsiteY3" fmla="*/ 575713 h 579176"/>
                  <a:gd name="connsiteX4" fmla="*/ 0 w 512832"/>
                  <a:gd name="connsiteY4" fmla="*/ 579176 h 579176"/>
                  <a:gd name="connsiteX5" fmla="*/ 0 w 512832"/>
                  <a:gd name="connsiteY5" fmla="*/ 43419 h 579176"/>
                  <a:gd name="connsiteX6" fmla="*/ 43419 w 512832"/>
                  <a:gd name="connsiteY6" fmla="*/ 0 h 579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832" h="579176">
                    <a:moveTo>
                      <a:pt x="43419" y="0"/>
                    </a:moveTo>
                    <a:lnTo>
                      <a:pt x="512832" y="0"/>
                    </a:lnTo>
                    <a:lnTo>
                      <a:pt x="501931" y="108132"/>
                    </a:lnTo>
                    <a:cubicBezTo>
                      <a:pt x="453905" y="342831"/>
                      <a:pt x="269049" y="527687"/>
                      <a:pt x="34350" y="575713"/>
                    </a:cubicBezTo>
                    <a:lnTo>
                      <a:pt x="0" y="579176"/>
                    </a:lnTo>
                    <a:lnTo>
                      <a:pt x="0" y="43419"/>
                    </a:lnTo>
                    <a:cubicBezTo>
                      <a:pt x="0" y="19439"/>
                      <a:pt x="19439" y="0"/>
                      <a:pt x="43419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8963129" y="2362537"/>
              <a:ext cx="2416220" cy="3936434"/>
              <a:chOff x="812651" y="2362537"/>
              <a:chExt cx="2416220" cy="3936434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812651" y="2363464"/>
                <a:ext cx="2416220" cy="3935507"/>
                <a:chOff x="1009650" y="2432622"/>
                <a:chExt cx="2416220" cy="3935507"/>
              </a:xfrm>
            </p:grpSpPr>
            <p:sp>
              <p:nvSpPr>
                <p:cNvPr id="57" name="矩形: 圆角 56"/>
                <p:cNvSpPr/>
                <p:nvPr/>
              </p:nvSpPr>
              <p:spPr>
                <a:xfrm>
                  <a:off x="1009650" y="2432622"/>
                  <a:ext cx="2416220" cy="3478312"/>
                </a:xfrm>
                <a:prstGeom prst="roundRect">
                  <a:avLst>
                    <a:gd name="adj" fmla="val 1797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schemeClr val="accent5">
                      <a:lumMod val="75000"/>
                      <a:alpha val="2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1760565" y="5453739"/>
                  <a:ext cx="914390" cy="914390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000" dirty="0"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cs typeface="+mn-ea"/>
                      <a:sym typeface="+mn-lt"/>
                    </a:rPr>
                    <a:t>04</a:t>
                  </a:r>
                  <a:endParaRPr lang="zh-CN" altLang="en-US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4" name="矩形 53"/>
              <p:cNvSpPr/>
              <p:nvPr/>
            </p:nvSpPr>
            <p:spPr>
              <a:xfrm>
                <a:off x="812651" y="3426294"/>
                <a:ext cx="241622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未来</a:t>
                </a:r>
                <a:endParaRPr lang="en-US" altLang="zh-CN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预测规划</a:t>
                </a:r>
                <a:endParaRPr lang="zh-CN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1043698" y="4439721"/>
                <a:ext cx="194692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endParaRPr lang="en-US" altLang="zh-CN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  <a:endParaRPr lang="zh-CN" altLang="en-US" sz="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>
                <a:off x="812651" y="2362537"/>
                <a:ext cx="512832" cy="579176"/>
              </a:xfrm>
              <a:custGeom>
                <a:avLst/>
                <a:gdLst>
                  <a:gd name="connsiteX0" fmla="*/ 43419 w 512832"/>
                  <a:gd name="connsiteY0" fmla="*/ 0 h 579176"/>
                  <a:gd name="connsiteX1" fmla="*/ 512832 w 512832"/>
                  <a:gd name="connsiteY1" fmla="*/ 0 h 579176"/>
                  <a:gd name="connsiteX2" fmla="*/ 501931 w 512832"/>
                  <a:gd name="connsiteY2" fmla="*/ 108132 h 579176"/>
                  <a:gd name="connsiteX3" fmla="*/ 34350 w 512832"/>
                  <a:gd name="connsiteY3" fmla="*/ 575713 h 579176"/>
                  <a:gd name="connsiteX4" fmla="*/ 0 w 512832"/>
                  <a:gd name="connsiteY4" fmla="*/ 579176 h 579176"/>
                  <a:gd name="connsiteX5" fmla="*/ 0 w 512832"/>
                  <a:gd name="connsiteY5" fmla="*/ 43419 h 579176"/>
                  <a:gd name="connsiteX6" fmla="*/ 43419 w 512832"/>
                  <a:gd name="connsiteY6" fmla="*/ 0 h 579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2832" h="579176">
                    <a:moveTo>
                      <a:pt x="43419" y="0"/>
                    </a:moveTo>
                    <a:lnTo>
                      <a:pt x="512832" y="0"/>
                    </a:lnTo>
                    <a:lnTo>
                      <a:pt x="501931" y="108132"/>
                    </a:lnTo>
                    <a:cubicBezTo>
                      <a:pt x="453905" y="342831"/>
                      <a:pt x="269049" y="527687"/>
                      <a:pt x="34350" y="575713"/>
                    </a:cubicBezTo>
                    <a:lnTo>
                      <a:pt x="0" y="579176"/>
                    </a:lnTo>
                    <a:lnTo>
                      <a:pt x="0" y="43419"/>
                    </a:lnTo>
                    <a:cubicBezTo>
                      <a:pt x="0" y="19439"/>
                      <a:pt x="19439" y="0"/>
                      <a:pt x="43419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416045" y="741204"/>
            <a:ext cx="1359909" cy="1359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01</a:t>
            </a:r>
            <a:endParaRPr lang="zh-CN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135152" y="1272674"/>
            <a:ext cx="1523332" cy="296970"/>
            <a:chOff x="2738232" y="1027005"/>
            <a:chExt cx="1523332" cy="36195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flipH="1">
            <a:off x="7530386" y="1272674"/>
            <a:ext cx="1523332" cy="296970"/>
            <a:chOff x="2738232" y="1027005"/>
            <a:chExt cx="1523332" cy="36195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任意多边形: 形状 14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975465" y="2708836"/>
            <a:ext cx="82410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工作基本情况</a:t>
            </a:r>
            <a:endParaRPr lang="zh-CN" altLang="en-US" sz="5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229870" y="3686743"/>
            <a:ext cx="5732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REPORT</a:t>
            </a:r>
            <a:r>
              <a: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  <a:endParaRPr lang="zh-CN" altLang="en-US" sz="1400" spc="3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工作基本情况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963025" y="0"/>
            <a:ext cx="3228975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9049"/>
          <a:stretch>
            <a:fillRect/>
          </a:stretch>
        </p:blipFill>
        <p:spPr>
          <a:xfrm>
            <a:off x="7477124" y="1042679"/>
            <a:ext cx="3419475" cy="5484107"/>
          </a:xfrm>
          <a:prstGeom prst="rect">
            <a:avLst/>
          </a:prstGeom>
        </p:spPr>
      </p:pic>
      <p:grpSp>
        <p:nvGrpSpPr>
          <p:cNvPr id="52" name="组合 51"/>
          <p:cNvGrpSpPr/>
          <p:nvPr/>
        </p:nvGrpSpPr>
        <p:grpSpPr>
          <a:xfrm>
            <a:off x="899432" y="1516707"/>
            <a:ext cx="4989694" cy="430887"/>
            <a:chOff x="3914421" y="1420223"/>
            <a:chExt cx="4989694" cy="430887"/>
          </a:xfrm>
        </p:grpSpPr>
        <p:sp>
          <p:nvSpPr>
            <p:cNvPr id="64" name="矩形 63"/>
            <p:cNvSpPr/>
            <p:nvPr/>
          </p:nvSpPr>
          <p:spPr>
            <a:xfrm>
              <a:off x="3914421" y="1420223"/>
              <a:ext cx="247504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单击添加大标题</a:t>
              </a:r>
              <a:endPara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6157831" y="1574554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REPORT</a:t>
              </a:r>
              <a:r>
                <a:rPr lang="en-US" altLang="zh-CN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899432" y="2017531"/>
            <a:ext cx="6082393" cy="1729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   您的正文已经简明扼要，字字珠玑，但信息却错综复杂，需要用更多的文字来表述；但请您尽可能提炼思想的精髓，否则容易造成观者的阅读压力，适得其反。您的正文已经简明扼要，字字珠玑，但信息却错综复杂，需要用更多的文字来表述；但请您尽可能提炼思想的精髓，否则容易造成观者的阅读压力，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1008743" y="4038600"/>
            <a:ext cx="1277257" cy="1971675"/>
          </a:xfrm>
          <a:prstGeom prst="roundRect">
            <a:avLst>
              <a:gd name="adj" fmla="val 11447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矩形: 圆角 66"/>
          <p:cNvSpPr/>
          <p:nvPr/>
        </p:nvSpPr>
        <p:spPr>
          <a:xfrm>
            <a:off x="2712583" y="4038600"/>
            <a:ext cx="1277257" cy="1971675"/>
          </a:xfrm>
          <a:prstGeom prst="roundRect">
            <a:avLst>
              <a:gd name="adj" fmla="val 11447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矩形: 圆角 67"/>
          <p:cNvSpPr/>
          <p:nvPr/>
        </p:nvSpPr>
        <p:spPr>
          <a:xfrm>
            <a:off x="4402055" y="4038600"/>
            <a:ext cx="1277257" cy="1971675"/>
          </a:xfrm>
          <a:prstGeom prst="roundRect">
            <a:avLst>
              <a:gd name="adj" fmla="val 11447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任意多边形: 形状 68"/>
          <p:cNvSpPr/>
          <p:nvPr/>
        </p:nvSpPr>
        <p:spPr>
          <a:xfrm>
            <a:off x="4784409" y="4335564"/>
            <a:ext cx="512547" cy="512478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任意多边形: 形状 69"/>
          <p:cNvSpPr/>
          <p:nvPr/>
        </p:nvSpPr>
        <p:spPr>
          <a:xfrm>
            <a:off x="1415466" y="4342166"/>
            <a:ext cx="493814" cy="467528"/>
          </a:xfrm>
          <a:custGeom>
            <a:avLst/>
            <a:gdLst>
              <a:gd name="connsiteX0" fmla="*/ 1218506 w 1996685"/>
              <a:gd name="connsiteY0" fmla="*/ 1842516 h 1890401"/>
              <a:gd name="connsiteX1" fmla="*/ 1364246 w 1996685"/>
              <a:gd name="connsiteY1" fmla="*/ 1842516 h 1890401"/>
              <a:gd name="connsiteX2" fmla="*/ 1365499 w 1996685"/>
              <a:gd name="connsiteY2" fmla="*/ 1813456 h 1890401"/>
              <a:gd name="connsiteX3" fmla="*/ 1365562 w 1996685"/>
              <a:gd name="connsiteY3" fmla="*/ 689245 h 1890401"/>
              <a:gd name="connsiteX4" fmla="*/ 1366438 w 1996685"/>
              <a:gd name="connsiteY4" fmla="*/ 662564 h 1890401"/>
              <a:gd name="connsiteX5" fmla="*/ 1387795 w 1996685"/>
              <a:gd name="connsiteY5" fmla="*/ 641333 h 1890401"/>
              <a:gd name="connsiteX6" fmla="*/ 1406271 w 1996685"/>
              <a:gd name="connsiteY6" fmla="*/ 640581 h 1890401"/>
              <a:gd name="connsiteX7" fmla="*/ 1675518 w 1996685"/>
              <a:gd name="connsiteY7" fmla="*/ 640581 h 1890401"/>
              <a:gd name="connsiteX8" fmla="*/ 1687856 w 1996685"/>
              <a:gd name="connsiteY8" fmla="*/ 640706 h 1890401"/>
              <a:gd name="connsiteX9" fmla="*/ 1715539 w 1996685"/>
              <a:gd name="connsiteY9" fmla="*/ 668702 h 1890401"/>
              <a:gd name="connsiteX10" fmla="*/ 1715601 w 1996685"/>
              <a:gd name="connsiteY10" fmla="*/ 689245 h 1890401"/>
              <a:gd name="connsiteX11" fmla="*/ 1715601 w 1996685"/>
              <a:gd name="connsiteY11" fmla="*/ 1815460 h 1890401"/>
              <a:gd name="connsiteX12" fmla="*/ 1715601 w 1996685"/>
              <a:gd name="connsiteY12" fmla="*/ 1843581 h 1890401"/>
              <a:gd name="connsiteX13" fmla="*/ 1996685 w 1996685"/>
              <a:gd name="connsiteY13" fmla="*/ 1843581 h 1890401"/>
              <a:gd name="connsiteX14" fmla="*/ 1996685 w 1996685"/>
              <a:gd name="connsiteY14" fmla="*/ 1890178 h 1890401"/>
              <a:gd name="connsiteX15" fmla="*/ 1967938 w 1996685"/>
              <a:gd name="connsiteY15" fmla="*/ 1890178 h 1890401"/>
              <a:gd name="connsiteX16" fmla="*/ 358719 w 1996685"/>
              <a:gd name="connsiteY16" fmla="*/ 1890178 h 1890401"/>
              <a:gd name="connsiteX17" fmla="*/ 181977 w 1996685"/>
              <a:gd name="connsiteY17" fmla="*/ 1889676 h 1890401"/>
              <a:gd name="connsiteX18" fmla="*/ 128178 w 1996685"/>
              <a:gd name="connsiteY18" fmla="*/ 1879280 h 1890401"/>
              <a:gd name="connsiteX19" fmla="*/ 61790 w 1996685"/>
              <a:gd name="connsiteY19" fmla="*/ 1776817 h 1890401"/>
              <a:gd name="connsiteX20" fmla="*/ 61539 w 1996685"/>
              <a:gd name="connsiteY20" fmla="*/ 1676108 h 1890401"/>
              <a:gd name="connsiteX21" fmla="*/ 61539 w 1996685"/>
              <a:gd name="connsiteY21" fmla="*/ 1651745 h 1890401"/>
              <a:gd name="connsiteX22" fmla="*/ 35986 w 1996685"/>
              <a:gd name="connsiteY22" fmla="*/ 1650680 h 1890401"/>
              <a:gd name="connsiteX23" fmla="*/ 19640 w 1996685"/>
              <a:gd name="connsiteY23" fmla="*/ 1649615 h 1890401"/>
              <a:gd name="connsiteX24" fmla="*/ 37 w 1996685"/>
              <a:gd name="connsiteY24" fmla="*/ 1626505 h 1890401"/>
              <a:gd name="connsiteX25" fmla="*/ 22646 w 1996685"/>
              <a:gd name="connsiteY25" fmla="*/ 1604459 h 1890401"/>
              <a:gd name="connsiteX26" fmla="*/ 60287 w 1996685"/>
              <a:gd name="connsiteY26" fmla="*/ 1604271 h 1890401"/>
              <a:gd name="connsiteX27" fmla="*/ 60287 w 1996685"/>
              <a:gd name="connsiteY27" fmla="*/ 1363771 h 1890401"/>
              <a:gd name="connsiteX28" fmla="*/ 38492 w 1996685"/>
              <a:gd name="connsiteY28" fmla="*/ 1362393 h 1890401"/>
              <a:gd name="connsiteX29" fmla="*/ 24149 w 1996685"/>
              <a:gd name="connsiteY29" fmla="*/ 1361955 h 1890401"/>
              <a:gd name="connsiteX30" fmla="*/ 37 w 1996685"/>
              <a:gd name="connsiteY30" fmla="*/ 1338782 h 1890401"/>
              <a:gd name="connsiteX31" fmla="*/ 24212 w 1996685"/>
              <a:gd name="connsiteY31" fmla="*/ 1315984 h 1890401"/>
              <a:gd name="connsiteX32" fmla="*/ 60099 w 1996685"/>
              <a:gd name="connsiteY32" fmla="*/ 1315797 h 1890401"/>
              <a:gd name="connsiteX33" fmla="*/ 60099 w 1996685"/>
              <a:gd name="connsiteY33" fmla="*/ 1087322 h 1890401"/>
              <a:gd name="connsiteX34" fmla="*/ 22959 w 1996685"/>
              <a:gd name="connsiteY34" fmla="*/ 1087197 h 1890401"/>
              <a:gd name="connsiteX35" fmla="*/ 1352 w 1996685"/>
              <a:gd name="connsiteY35" fmla="*/ 1071101 h 1890401"/>
              <a:gd name="connsiteX36" fmla="*/ 7114 w 1996685"/>
              <a:gd name="connsiteY36" fmla="*/ 1048679 h 1890401"/>
              <a:gd name="connsiteX37" fmla="*/ 25527 w 1996685"/>
              <a:gd name="connsiteY37" fmla="*/ 1041727 h 1890401"/>
              <a:gd name="connsiteX38" fmla="*/ 57531 w 1996685"/>
              <a:gd name="connsiteY38" fmla="*/ 1041414 h 1890401"/>
              <a:gd name="connsiteX39" fmla="*/ 58345 w 1996685"/>
              <a:gd name="connsiteY39" fmla="*/ 825528 h 1890401"/>
              <a:gd name="connsiteX40" fmla="*/ 26529 w 1996685"/>
              <a:gd name="connsiteY40" fmla="*/ 825465 h 1890401"/>
              <a:gd name="connsiteX41" fmla="*/ 37 w 1996685"/>
              <a:gd name="connsiteY41" fmla="*/ 803044 h 1890401"/>
              <a:gd name="connsiteX42" fmla="*/ 25778 w 1996685"/>
              <a:gd name="connsiteY42" fmla="*/ 779495 h 1890401"/>
              <a:gd name="connsiteX43" fmla="*/ 57907 w 1996685"/>
              <a:gd name="connsiteY43" fmla="*/ 779369 h 1890401"/>
              <a:gd name="connsiteX44" fmla="*/ 58972 w 1996685"/>
              <a:gd name="connsiteY44" fmla="*/ 557283 h 1890401"/>
              <a:gd name="connsiteX45" fmla="*/ 19201 w 1996685"/>
              <a:gd name="connsiteY45" fmla="*/ 554653 h 1890401"/>
              <a:gd name="connsiteX46" fmla="*/ 99 w 1996685"/>
              <a:gd name="connsiteY46" fmla="*/ 533609 h 1890401"/>
              <a:gd name="connsiteX47" fmla="*/ 17197 w 1996685"/>
              <a:gd name="connsiteY47" fmla="*/ 510811 h 1890401"/>
              <a:gd name="connsiteX48" fmla="*/ 33418 w 1996685"/>
              <a:gd name="connsiteY48" fmla="*/ 508995 h 1890401"/>
              <a:gd name="connsiteX49" fmla="*/ 57406 w 1996685"/>
              <a:gd name="connsiteY49" fmla="*/ 508933 h 1890401"/>
              <a:gd name="connsiteX50" fmla="*/ 59222 w 1996685"/>
              <a:gd name="connsiteY50" fmla="*/ 287034 h 1890401"/>
              <a:gd name="connsiteX51" fmla="*/ 37803 w 1996685"/>
              <a:gd name="connsiteY51" fmla="*/ 286032 h 1890401"/>
              <a:gd name="connsiteX52" fmla="*/ 19389 w 1996685"/>
              <a:gd name="connsiteY52" fmla="*/ 285155 h 1890401"/>
              <a:gd name="connsiteX53" fmla="*/ 162 w 1996685"/>
              <a:gd name="connsiteY53" fmla="*/ 261857 h 1890401"/>
              <a:gd name="connsiteX54" fmla="*/ 21080 w 1996685"/>
              <a:gd name="connsiteY54" fmla="*/ 240374 h 1890401"/>
              <a:gd name="connsiteX55" fmla="*/ 59974 w 1996685"/>
              <a:gd name="connsiteY55" fmla="*/ 240187 h 1890401"/>
              <a:gd name="connsiteX56" fmla="*/ 61477 w 1996685"/>
              <a:gd name="connsiteY56" fmla="*/ 180062 h 1890401"/>
              <a:gd name="connsiteX57" fmla="*/ 61539 w 1996685"/>
              <a:gd name="connsiteY57" fmla="*/ 120438 h 1890401"/>
              <a:gd name="connsiteX58" fmla="*/ 61539 w 1996685"/>
              <a:gd name="connsiteY58" fmla="*/ 60814 h 1890401"/>
              <a:gd name="connsiteX59" fmla="*/ 61539 w 1996685"/>
              <a:gd name="connsiteY59" fmla="*/ 0 h 1890401"/>
              <a:gd name="connsiteX60" fmla="*/ 107573 w 1996685"/>
              <a:gd name="connsiteY60" fmla="*/ 0 h 1890401"/>
              <a:gd name="connsiteX61" fmla="*/ 107573 w 1996685"/>
              <a:gd name="connsiteY61" fmla="*/ 237556 h 1890401"/>
              <a:gd name="connsiteX62" fmla="*/ 125234 w 1996685"/>
              <a:gd name="connsiteY62" fmla="*/ 239686 h 1890401"/>
              <a:gd name="connsiteX63" fmla="*/ 145777 w 1996685"/>
              <a:gd name="connsiteY63" fmla="*/ 239936 h 1890401"/>
              <a:gd name="connsiteX64" fmla="*/ 171393 w 1996685"/>
              <a:gd name="connsiteY64" fmla="*/ 263234 h 1890401"/>
              <a:gd name="connsiteX65" fmla="*/ 144838 w 1996685"/>
              <a:gd name="connsiteY65" fmla="*/ 285907 h 1890401"/>
              <a:gd name="connsiteX66" fmla="*/ 124295 w 1996685"/>
              <a:gd name="connsiteY66" fmla="*/ 286094 h 1890401"/>
              <a:gd name="connsiteX67" fmla="*/ 109264 w 1996685"/>
              <a:gd name="connsiteY67" fmla="*/ 287660 h 1890401"/>
              <a:gd name="connsiteX68" fmla="*/ 109264 w 1996685"/>
              <a:gd name="connsiteY68" fmla="*/ 507492 h 1890401"/>
              <a:gd name="connsiteX69" fmla="*/ 131435 w 1996685"/>
              <a:gd name="connsiteY69" fmla="*/ 508933 h 1890401"/>
              <a:gd name="connsiteX70" fmla="*/ 151852 w 1996685"/>
              <a:gd name="connsiteY70" fmla="*/ 510185 h 1890401"/>
              <a:gd name="connsiteX71" fmla="*/ 171330 w 1996685"/>
              <a:gd name="connsiteY71" fmla="*/ 533108 h 1890401"/>
              <a:gd name="connsiteX72" fmla="*/ 150725 w 1996685"/>
              <a:gd name="connsiteY72" fmla="*/ 554966 h 1890401"/>
              <a:gd name="connsiteX73" fmla="*/ 124044 w 1996685"/>
              <a:gd name="connsiteY73" fmla="*/ 556030 h 1890401"/>
              <a:gd name="connsiteX74" fmla="*/ 109201 w 1996685"/>
              <a:gd name="connsiteY74" fmla="*/ 558285 h 1890401"/>
              <a:gd name="connsiteX75" fmla="*/ 109201 w 1996685"/>
              <a:gd name="connsiteY75" fmla="*/ 778305 h 1890401"/>
              <a:gd name="connsiteX76" fmla="*/ 135380 w 1996685"/>
              <a:gd name="connsiteY76" fmla="*/ 779369 h 1890401"/>
              <a:gd name="connsiteX77" fmla="*/ 155673 w 1996685"/>
              <a:gd name="connsiteY77" fmla="*/ 781374 h 1890401"/>
              <a:gd name="connsiteX78" fmla="*/ 171267 w 1996685"/>
              <a:gd name="connsiteY78" fmla="*/ 805110 h 1890401"/>
              <a:gd name="connsiteX79" fmla="*/ 151163 w 1996685"/>
              <a:gd name="connsiteY79" fmla="*/ 825215 h 1890401"/>
              <a:gd name="connsiteX80" fmla="*/ 132687 w 1996685"/>
              <a:gd name="connsiteY80" fmla="*/ 825591 h 1890401"/>
              <a:gd name="connsiteX81" fmla="*/ 114211 w 1996685"/>
              <a:gd name="connsiteY81" fmla="*/ 826217 h 1890401"/>
              <a:gd name="connsiteX82" fmla="*/ 109326 w 1996685"/>
              <a:gd name="connsiteY82" fmla="*/ 828597 h 1890401"/>
              <a:gd name="connsiteX83" fmla="*/ 109326 w 1996685"/>
              <a:gd name="connsiteY83" fmla="*/ 1041414 h 1890401"/>
              <a:gd name="connsiteX84" fmla="*/ 144462 w 1996685"/>
              <a:gd name="connsiteY84" fmla="*/ 1041289 h 1890401"/>
              <a:gd name="connsiteX85" fmla="*/ 171205 w 1996685"/>
              <a:gd name="connsiteY85" fmla="*/ 1063648 h 1890401"/>
              <a:gd name="connsiteX86" fmla="*/ 143898 w 1996685"/>
              <a:gd name="connsiteY86" fmla="*/ 1087510 h 1890401"/>
              <a:gd name="connsiteX87" fmla="*/ 127489 w 1996685"/>
              <a:gd name="connsiteY87" fmla="*/ 1087635 h 1890401"/>
              <a:gd name="connsiteX88" fmla="*/ 111456 w 1996685"/>
              <a:gd name="connsiteY88" fmla="*/ 1088512 h 1890401"/>
              <a:gd name="connsiteX89" fmla="*/ 110516 w 1996685"/>
              <a:gd name="connsiteY89" fmla="*/ 1313667 h 1890401"/>
              <a:gd name="connsiteX90" fmla="*/ 127739 w 1996685"/>
              <a:gd name="connsiteY90" fmla="*/ 1315358 h 1890401"/>
              <a:gd name="connsiteX91" fmla="*/ 148282 w 1996685"/>
              <a:gd name="connsiteY91" fmla="*/ 1315984 h 1890401"/>
              <a:gd name="connsiteX92" fmla="*/ 171455 w 1996685"/>
              <a:gd name="connsiteY92" fmla="*/ 1337717 h 1890401"/>
              <a:gd name="connsiteX93" fmla="*/ 148470 w 1996685"/>
              <a:gd name="connsiteY93" fmla="*/ 1361830 h 1890401"/>
              <a:gd name="connsiteX94" fmla="*/ 129994 w 1996685"/>
              <a:gd name="connsiteY94" fmla="*/ 1362456 h 1890401"/>
              <a:gd name="connsiteX95" fmla="*/ 113648 w 1996685"/>
              <a:gd name="connsiteY95" fmla="*/ 1363521 h 1890401"/>
              <a:gd name="connsiteX96" fmla="*/ 109138 w 1996685"/>
              <a:gd name="connsiteY96" fmla="*/ 1366214 h 1890401"/>
              <a:gd name="connsiteX97" fmla="*/ 109138 w 1996685"/>
              <a:gd name="connsiteY97" fmla="*/ 1603081 h 1890401"/>
              <a:gd name="connsiteX98" fmla="*/ 144274 w 1996685"/>
              <a:gd name="connsiteY98" fmla="*/ 1604208 h 1890401"/>
              <a:gd name="connsiteX99" fmla="*/ 171393 w 1996685"/>
              <a:gd name="connsiteY99" fmla="*/ 1626066 h 1890401"/>
              <a:gd name="connsiteX100" fmla="*/ 144274 w 1996685"/>
              <a:gd name="connsiteY100" fmla="*/ 1650555 h 1890401"/>
              <a:gd name="connsiteX101" fmla="*/ 110516 w 1996685"/>
              <a:gd name="connsiteY101" fmla="*/ 1650680 h 1890401"/>
              <a:gd name="connsiteX102" fmla="*/ 108199 w 1996685"/>
              <a:gd name="connsiteY102" fmla="*/ 1665586 h 1890401"/>
              <a:gd name="connsiteX103" fmla="*/ 108199 w 1996685"/>
              <a:gd name="connsiteY103" fmla="*/ 1772433 h 1890401"/>
              <a:gd name="connsiteX104" fmla="*/ 178846 w 1996685"/>
              <a:gd name="connsiteY104" fmla="*/ 1843456 h 1890401"/>
              <a:gd name="connsiteX105" fmla="*/ 370181 w 1996685"/>
              <a:gd name="connsiteY105" fmla="*/ 1843581 h 1890401"/>
              <a:gd name="connsiteX106" fmla="*/ 371934 w 1996685"/>
              <a:gd name="connsiteY106" fmla="*/ 1815021 h 1890401"/>
              <a:gd name="connsiteX107" fmla="*/ 371997 w 1996685"/>
              <a:gd name="connsiteY107" fmla="*/ 1017614 h 1890401"/>
              <a:gd name="connsiteX108" fmla="*/ 372122 w 1996685"/>
              <a:gd name="connsiteY108" fmla="*/ 997072 h 1890401"/>
              <a:gd name="connsiteX109" fmla="*/ 398803 w 1996685"/>
              <a:gd name="connsiteY109" fmla="*/ 970454 h 1890401"/>
              <a:gd name="connsiteX110" fmla="*/ 417279 w 1996685"/>
              <a:gd name="connsiteY110" fmla="*/ 970204 h 1890401"/>
              <a:gd name="connsiteX111" fmla="*/ 676254 w 1996685"/>
              <a:gd name="connsiteY111" fmla="*/ 970204 h 1890401"/>
              <a:gd name="connsiteX112" fmla="*/ 692663 w 1996685"/>
              <a:gd name="connsiteY112" fmla="*/ 970391 h 1890401"/>
              <a:gd name="connsiteX113" fmla="*/ 721724 w 1996685"/>
              <a:gd name="connsiteY113" fmla="*/ 999139 h 1890401"/>
              <a:gd name="connsiteX114" fmla="*/ 721912 w 1996685"/>
              <a:gd name="connsiteY114" fmla="*/ 1021748 h 1890401"/>
              <a:gd name="connsiteX115" fmla="*/ 721912 w 1996685"/>
              <a:gd name="connsiteY115" fmla="*/ 1813017 h 1890401"/>
              <a:gd name="connsiteX116" fmla="*/ 721912 w 1996685"/>
              <a:gd name="connsiteY116" fmla="*/ 1842328 h 1890401"/>
              <a:gd name="connsiteX117" fmla="*/ 867401 w 1996685"/>
              <a:gd name="connsiteY117" fmla="*/ 1842328 h 1890401"/>
              <a:gd name="connsiteX118" fmla="*/ 868654 w 1996685"/>
              <a:gd name="connsiteY118" fmla="*/ 1811201 h 1890401"/>
              <a:gd name="connsiteX119" fmla="*/ 868717 w 1996685"/>
              <a:gd name="connsiteY119" fmla="*/ 428077 h 1890401"/>
              <a:gd name="connsiteX120" fmla="*/ 869092 w 1996685"/>
              <a:gd name="connsiteY120" fmla="*/ 403401 h 1890401"/>
              <a:gd name="connsiteX121" fmla="*/ 895021 w 1996685"/>
              <a:gd name="connsiteY121" fmla="*/ 377660 h 1890401"/>
              <a:gd name="connsiteX122" fmla="*/ 909426 w 1996685"/>
              <a:gd name="connsiteY122" fmla="*/ 377409 h 1890401"/>
              <a:gd name="connsiteX123" fmla="*/ 1178673 w 1996685"/>
              <a:gd name="connsiteY123" fmla="*/ 377409 h 1890401"/>
              <a:gd name="connsiteX124" fmla="*/ 1193078 w 1996685"/>
              <a:gd name="connsiteY124" fmla="*/ 377660 h 1890401"/>
              <a:gd name="connsiteX125" fmla="*/ 1218569 w 1996685"/>
              <a:gd name="connsiteY125" fmla="*/ 403651 h 1890401"/>
              <a:gd name="connsiteX126" fmla="*/ 1218756 w 1996685"/>
              <a:gd name="connsiteY126" fmla="*/ 426261 h 1890401"/>
              <a:gd name="connsiteX127" fmla="*/ 1218756 w 1996685"/>
              <a:gd name="connsiteY127" fmla="*/ 1813518 h 1890401"/>
              <a:gd name="connsiteX128" fmla="*/ 1218506 w 1996685"/>
              <a:gd name="connsiteY128" fmla="*/ 1842516 h 1890401"/>
              <a:gd name="connsiteX129" fmla="*/ 1168464 w 1996685"/>
              <a:gd name="connsiteY129" fmla="*/ 1842516 h 1890401"/>
              <a:gd name="connsiteX130" fmla="*/ 1171095 w 1996685"/>
              <a:gd name="connsiteY130" fmla="*/ 1837944 h 1890401"/>
              <a:gd name="connsiteX131" fmla="*/ 1172034 w 1996685"/>
              <a:gd name="connsiteY131" fmla="*/ 1829802 h 1890401"/>
              <a:gd name="connsiteX132" fmla="*/ 1171972 w 1996685"/>
              <a:gd name="connsiteY132" fmla="*/ 436407 h 1890401"/>
              <a:gd name="connsiteX133" fmla="*/ 1170657 w 1996685"/>
              <a:gd name="connsiteY133" fmla="*/ 428390 h 1890401"/>
              <a:gd name="connsiteX134" fmla="*/ 1169780 w 1996685"/>
              <a:gd name="connsiteY134" fmla="*/ 426574 h 1890401"/>
              <a:gd name="connsiteX135" fmla="*/ 1167275 w 1996685"/>
              <a:gd name="connsiteY135" fmla="*/ 424820 h 1890401"/>
              <a:gd name="connsiteX136" fmla="*/ 919009 w 1996685"/>
              <a:gd name="connsiteY136" fmla="*/ 424820 h 1890401"/>
              <a:gd name="connsiteX137" fmla="*/ 916253 w 1996685"/>
              <a:gd name="connsiteY137" fmla="*/ 429518 h 1890401"/>
              <a:gd name="connsiteX138" fmla="*/ 915251 w 1996685"/>
              <a:gd name="connsiteY138" fmla="*/ 437597 h 1890401"/>
              <a:gd name="connsiteX139" fmla="*/ 915251 w 1996685"/>
              <a:gd name="connsiteY139" fmla="*/ 1828925 h 1890401"/>
              <a:gd name="connsiteX140" fmla="*/ 916629 w 1996685"/>
              <a:gd name="connsiteY140" fmla="*/ 1839009 h 1890401"/>
              <a:gd name="connsiteX141" fmla="*/ 917568 w 1996685"/>
              <a:gd name="connsiteY141" fmla="*/ 1840700 h 1890401"/>
              <a:gd name="connsiteX142" fmla="*/ 919698 w 1996685"/>
              <a:gd name="connsiteY142" fmla="*/ 1842453 h 1890401"/>
              <a:gd name="connsiteX143" fmla="*/ 1168464 w 1996685"/>
              <a:gd name="connsiteY143" fmla="*/ 1842516 h 1890401"/>
              <a:gd name="connsiteX144" fmla="*/ 1415039 w 1996685"/>
              <a:gd name="connsiteY144" fmla="*/ 688869 h 1890401"/>
              <a:gd name="connsiteX145" fmla="*/ 1415666 w 1996685"/>
              <a:gd name="connsiteY145" fmla="*/ 1842328 h 1890401"/>
              <a:gd name="connsiteX146" fmla="*/ 1666499 w 1996685"/>
              <a:gd name="connsiteY146" fmla="*/ 1842328 h 1890401"/>
              <a:gd name="connsiteX147" fmla="*/ 1665435 w 1996685"/>
              <a:gd name="connsiteY147" fmla="*/ 688869 h 1890401"/>
              <a:gd name="connsiteX148" fmla="*/ 1415039 w 1996685"/>
              <a:gd name="connsiteY148" fmla="*/ 688869 h 1890401"/>
              <a:gd name="connsiteX149" fmla="*/ 420285 w 1996685"/>
              <a:gd name="connsiteY149" fmla="*/ 1018366 h 1890401"/>
              <a:gd name="connsiteX150" fmla="*/ 418469 w 1996685"/>
              <a:gd name="connsiteY150" fmla="*/ 1028512 h 1890401"/>
              <a:gd name="connsiteX151" fmla="*/ 418343 w 1996685"/>
              <a:gd name="connsiteY151" fmla="*/ 1829364 h 1890401"/>
              <a:gd name="connsiteX152" fmla="*/ 419784 w 1996685"/>
              <a:gd name="connsiteY152" fmla="*/ 1839447 h 1890401"/>
              <a:gd name="connsiteX153" fmla="*/ 420911 w 1996685"/>
              <a:gd name="connsiteY153" fmla="*/ 1841013 h 1890401"/>
              <a:gd name="connsiteX154" fmla="*/ 422540 w 1996685"/>
              <a:gd name="connsiteY154" fmla="*/ 1842391 h 1890401"/>
              <a:gd name="connsiteX155" fmla="*/ 671870 w 1996685"/>
              <a:gd name="connsiteY155" fmla="*/ 1842391 h 1890401"/>
              <a:gd name="connsiteX156" fmla="*/ 671181 w 1996685"/>
              <a:gd name="connsiteY156" fmla="*/ 1018366 h 1890401"/>
              <a:gd name="connsiteX157" fmla="*/ 420285 w 1996685"/>
              <a:gd name="connsiteY157" fmla="*/ 1018366 h 189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996685" h="1890401">
                <a:moveTo>
                  <a:pt x="1218506" y="1842516"/>
                </a:moveTo>
                <a:cubicBezTo>
                  <a:pt x="1268485" y="1842516"/>
                  <a:pt x="1315395" y="1842516"/>
                  <a:pt x="1364246" y="1842516"/>
                </a:cubicBezTo>
                <a:cubicBezTo>
                  <a:pt x="1364685" y="1832182"/>
                  <a:pt x="1365499" y="1822788"/>
                  <a:pt x="1365499" y="1813456"/>
                </a:cubicBezTo>
                <a:cubicBezTo>
                  <a:pt x="1365562" y="1438740"/>
                  <a:pt x="1365562" y="1064023"/>
                  <a:pt x="1365562" y="689245"/>
                </a:cubicBezTo>
                <a:cubicBezTo>
                  <a:pt x="1365562" y="680351"/>
                  <a:pt x="1365248" y="671332"/>
                  <a:pt x="1366438" y="662564"/>
                </a:cubicBezTo>
                <a:cubicBezTo>
                  <a:pt x="1368129" y="649537"/>
                  <a:pt x="1374768" y="643274"/>
                  <a:pt x="1387795" y="641333"/>
                </a:cubicBezTo>
                <a:cubicBezTo>
                  <a:pt x="1393870" y="640393"/>
                  <a:pt x="1400071" y="640581"/>
                  <a:pt x="1406271" y="640581"/>
                </a:cubicBezTo>
                <a:cubicBezTo>
                  <a:pt x="1496020" y="640518"/>
                  <a:pt x="1585769" y="640581"/>
                  <a:pt x="1675518" y="640581"/>
                </a:cubicBezTo>
                <a:cubicBezTo>
                  <a:pt x="1679652" y="640581"/>
                  <a:pt x="1683723" y="640456"/>
                  <a:pt x="1687856" y="640706"/>
                </a:cubicBezTo>
                <a:cubicBezTo>
                  <a:pt x="1707835" y="642022"/>
                  <a:pt x="1714725" y="648974"/>
                  <a:pt x="1715539" y="668702"/>
                </a:cubicBezTo>
                <a:cubicBezTo>
                  <a:pt x="1715852" y="675529"/>
                  <a:pt x="1715601" y="682418"/>
                  <a:pt x="1715601" y="689245"/>
                </a:cubicBezTo>
                <a:cubicBezTo>
                  <a:pt x="1715601" y="1064650"/>
                  <a:pt x="1715601" y="1440055"/>
                  <a:pt x="1715601" y="1815460"/>
                </a:cubicBezTo>
                <a:cubicBezTo>
                  <a:pt x="1715601" y="1824165"/>
                  <a:pt x="1715601" y="1832871"/>
                  <a:pt x="1715601" y="1843581"/>
                </a:cubicBezTo>
                <a:cubicBezTo>
                  <a:pt x="1810674" y="1843581"/>
                  <a:pt x="1902866" y="1843581"/>
                  <a:pt x="1996685" y="1843581"/>
                </a:cubicBezTo>
                <a:cubicBezTo>
                  <a:pt x="1996685" y="1859489"/>
                  <a:pt x="1996685" y="1873330"/>
                  <a:pt x="1996685" y="1890178"/>
                </a:cubicBezTo>
                <a:cubicBezTo>
                  <a:pt x="1986665" y="1890178"/>
                  <a:pt x="1977333" y="1890178"/>
                  <a:pt x="1967938" y="1890178"/>
                </a:cubicBezTo>
                <a:cubicBezTo>
                  <a:pt x="1431511" y="1890178"/>
                  <a:pt x="895147" y="1890178"/>
                  <a:pt x="358719" y="1890178"/>
                </a:cubicBezTo>
                <a:cubicBezTo>
                  <a:pt x="299784" y="1890178"/>
                  <a:pt x="240850" y="1890929"/>
                  <a:pt x="181977" y="1889676"/>
                </a:cubicBezTo>
                <a:cubicBezTo>
                  <a:pt x="163877" y="1889301"/>
                  <a:pt x="144524" y="1886482"/>
                  <a:pt x="128178" y="1879280"/>
                </a:cubicBezTo>
                <a:cubicBezTo>
                  <a:pt x="84650" y="1859990"/>
                  <a:pt x="63168" y="1824040"/>
                  <a:pt x="61790" y="1776817"/>
                </a:cubicBezTo>
                <a:cubicBezTo>
                  <a:pt x="60850" y="1743247"/>
                  <a:pt x="61539" y="1709678"/>
                  <a:pt x="61539" y="1676108"/>
                </a:cubicBezTo>
                <a:cubicBezTo>
                  <a:pt x="61539" y="1668717"/>
                  <a:pt x="61539" y="1661265"/>
                  <a:pt x="61539" y="1651745"/>
                </a:cubicBezTo>
                <a:cubicBezTo>
                  <a:pt x="51894" y="1651369"/>
                  <a:pt x="43940" y="1651056"/>
                  <a:pt x="35986" y="1650680"/>
                </a:cubicBezTo>
                <a:cubicBezTo>
                  <a:pt x="30538" y="1650429"/>
                  <a:pt x="24901" y="1650743"/>
                  <a:pt x="19640" y="1649615"/>
                </a:cubicBezTo>
                <a:cubicBezTo>
                  <a:pt x="7740" y="1647110"/>
                  <a:pt x="-214" y="1637402"/>
                  <a:pt x="37" y="1626505"/>
                </a:cubicBezTo>
                <a:cubicBezTo>
                  <a:pt x="287" y="1614856"/>
                  <a:pt x="9494" y="1605273"/>
                  <a:pt x="22646" y="1604459"/>
                </a:cubicBezTo>
                <a:cubicBezTo>
                  <a:pt x="34734" y="1603707"/>
                  <a:pt x="46947" y="1604271"/>
                  <a:pt x="60287" y="1604271"/>
                </a:cubicBezTo>
                <a:cubicBezTo>
                  <a:pt x="60287" y="1523040"/>
                  <a:pt x="60287" y="1444564"/>
                  <a:pt x="60287" y="1363771"/>
                </a:cubicBezTo>
                <a:cubicBezTo>
                  <a:pt x="52896" y="1363270"/>
                  <a:pt x="45694" y="1362769"/>
                  <a:pt x="38492" y="1362393"/>
                </a:cubicBezTo>
                <a:cubicBezTo>
                  <a:pt x="33732" y="1362143"/>
                  <a:pt x="28846" y="1362519"/>
                  <a:pt x="24149" y="1361955"/>
                </a:cubicBezTo>
                <a:cubicBezTo>
                  <a:pt x="9306" y="1360201"/>
                  <a:pt x="-26" y="1351057"/>
                  <a:pt x="37" y="1338782"/>
                </a:cubicBezTo>
                <a:cubicBezTo>
                  <a:pt x="99" y="1326381"/>
                  <a:pt x="9494" y="1316987"/>
                  <a:pt x="24212" y="1315984"/>
                </a:cubicBezTo>
                <a:cubicBezTo>
                  <a:pt x="35673" y="1315170"/>
                  <a:pt x="47197" y="1315797"/>
                  <a:pt x="60099" y="1315797"/>
                </a:cubicBezTo>
                <a:cubicBezTo>
                  <a:pt x="60099" y="1238699"/>
                  <a:pt x="60099" y="1164420"/>
                  <a:pt x="60099" y="1087322"/>
                </a:cubicBezTo>
                <a:cubicBezTo>
                  <a:pt x="47197" y="1087322"/>
                  <a:pt x="35047" y="1087760"/>
                  <a:pt x="22959" y="1087197"/>
                </a:cubicBezTo>
                <a:cubicBezTo>
                  <a:pt x="12437" y="1086758"/>
                  <a:pt x="4922" y="1081309"/>
                  <a:pt x="1352" y="1071101"/>
                </a:cubicBezTo>
                <a:cubicBezTo>
                  <a:pt x="-1717" y="1062395"/>
                  <a:pt x="538" y="1054065"/>
                  <a:pt x="7114" y="1048679"/>
                </a:cubicBezTo>
                <a:cubicBezTo>
                  <a:pt x="11936" y="1044671"/>
                  <a:pt x="19139" y="1042416"/>
                  <a:pt x="25527" y="1041727"/>
                </a:cubicBezTo>
                <a:cubicBezTo>
                  <a:pt x="36299" y="1040600"/>
                  <a:pt x="47197" y="1041414"/>
                  <a:pt x="57531" y="1041414"/>
                </a:cubicBezTo>
                <a:cubicBezTo>
                  <a:pt x="62542" y="1024504"/>
                  <a:pt x="63168" y="848325"/>
                  <a:pt x="58345" y="825528"/>
                </a:cubicBezTo>
                <a:cubicBezTo>
                  <a:pt x="48137" y="825528"/>
                  <a:pt x="37302" y="825778"/>
                  <a:pt x="26529" y="825465"/>
                </a:cubicBezTo>
                <a:cubicBezTo>
                  <a:pt x="10433" y="824964"/>
                  <a:pt x="350" y="816321"/>
                  <a:pt x="37" y="803044"/>
                </a:cubicBezTo>
                <a:cubicBezTo>
                  <a:pt x="-277" y="789954"/>
                  <a:pt x="9744" y="780372"/>
                  <a:pt x="25778" y="779495"/>
                </a:cubicBezTo>
                <a:cubicBezTo>
                  <a:pt x="36613" y="778868"/>
                  <a:pt x="47510" y="779369"/>
                  <a:pt x="57907" y="779369"/>
                </a:cubicBezTo>
                <a:cubicBezTo>
                  <a:pt x="62416" y="762522"/>
                  <a:pt x="63168" y="581897"/>
                  <a:pt x="58972" y="557283"/>
                </a:cubicBezTo>
                <a:cubicBezTo>
                  <a:pt x="46070" y="556469"/>
                  <a:pt x="32542" y="556344"/>
                  <a:pt x="19201" y="554653"/>
                </a:cubicBezTo>
                <a:cubicBezTo>
                  <a:pt x="8304" y="553275"/>
                  <a:pt x="663" y="543818"/>
                  <a:pt x="99" y="533609"/>
                </a:cubicBezTo>
                <a:cubicBezTo>
                  <a:pt x="-464" y="523651"/>
                  <a:pt x="6613" y="513692"/>
                  <a:pt x="17197" y="510811"/>
                </a:cubicBezTo>
                <a:cubicBezTo>
                  <a:pt x="22396" y="509434"/>
                  <a:pt x="27970" y="509183"/>
                  <a:pt x="33418" y="508995"/>
                </a:cubicBezTo>
                <a:cubicBezTo>
                  <a:pt x="41560" y="508682"/>
                  <a:pt x="49765" y="508933"/>
                  <a:pt x="57406" y="508933"/>
                </a:cubicBezTo>
                <a:cubicBezTo>
                  <a:pt x="62291" y="493212"/>
                  <a:pt x="63606" y="316157"/>
                  <a:pt x="59222" y="287034"/>
                </a:cubicBezTo>
                <a:cubicBezTo>
                  <a:pt x="52395" y="286721"/>
                  <a:pt x="45068" y="286345"/>
                  <a:pt x="37803" y="286032"/>
                </a:cubicBezTo>
                <a:cubicBezTo>
                  <a:pt x="31665" y="285781"/>
                  <a:pt x="25339" y="286282"/>
                  <a:pt x="19389" y="285155"/>
                </a:cubicBezTo>
                <a:cubicBezTo>
                  <a:pt x="7991" y="283026"/>
                  <a:pt x="-277" y="272441"/>
                  <a:pt x="162" y="261857"/>
                </a:cubicBezTo>
                <a:cubicBezTo>
                  <a:pt x="663" y="250646"/>
                  <a:pt x="8930" y="241314"/>
                  <a:pt x="21080" y="240374"/>
                </a:cubicBezTo>
                <a:cubicBezTo>
                  <a:pt x="33231" y="239435"/>
                  <a:pt x="45569" y="240187"/>
                  <a:pt x="59974" y="240187"/>
                </a:cubicBezTo>
                <a:cubicBezTo>
                  <a:pt x="62980" y="219205"/>
                  <a:pt x="61164" y="199540"/>
                  <a:pt x="61477" y="180062"/>
                </a:cubicBezTo>
                <a:cubicBezTo>
                  <a:pt x="61790" y="160208"/>
                  <a:pt x="61539" y="140354"/>
                  <a:pt x="61539" y="120438"/>
                </a:cubicBezTo>
                <a:cubicBezTo>
                  <a:pt x="61539" y="100584"/>
                  <a:pt x="61539" y="80730"/>
                  <a:pt x="61539" y="60814"/>
                </a:cubicBezTo>
                <a:cubicBezTo>
                  <a:pt x="61539" y="41085"/>
                  <a:pt x="61539" y="21357"/>
                  <a:pt x="61539" y="0"/>
                </a:cubicBezTo>
                <a:cubicBezTo>
                  <a:pt x="77573" y="0"/>
                  <a:pt x="91414" y="0"/>
                  <a:pt x="107573" y="0"/>
                </a:cubicBezTo>
                <a:cubicBezTo>
                  <a:pt x="107573" y="79352"/>
                  <a:pt x="107573" y="157828"/>
                  <a:pt x="107573" y="237556"/>
                </a:cubicBezTo>
                <a:cubicBezTo>
                  <a:pt x="114838" y="238496"/>
                  <a:pt x="120036" y="239435"/>
                  <a:pt x="125234" y="239686"/>
                </a:cubicBezTo>
                <a:cubicBezTo>
                  <a:pt x="132061" y="240061"/>
                  <a:pt x="138950" y="239560"/>
                  <a:pt x="145777" y="239936"/>
                </a:cubicBezTo>
                <a:cubicBezTo>
                  <a:pt x="161936" y="240813"/>
                  <a:pt x="171768" y="249894"/>
                  <a:pt x="171393" y="263234"/>
                </a:cubicBezTo>
                <a:cubicBezTo>
                  <a:pt x="170954" y="276512"/>
                  <a:pt x="160996" y="285155"/>
                  <a:pt x="144838" y="285907"/>
                </a:cubicBezTo>
                <a:cubicBezTo>
                  <a:pt x="138011" y="286220"/>
                  <a:pt x="131122" y="285844"/>
                  <a:pt x="124295" y="286094"/>
                </a:cubicBezTo>
                <a:cubicBezTo>
                  <a:pt x="119660" y="286282"/>
                  <a:pt x="115026" y="287034"/>
                  <a:pt x="109264" y="287660"/>
                </a:cubicBezTo>
                <a:cubicBezTo>
                  <a:pt x="109264" y="360750"/>
                  <a:pt x="109264" y="433025"/>
                  <a:pt x="109264" y="507492"/>
                </a:cubicBezTo>
                <a:cubicBezTo>
                  <a:pt x="116967" y="507993"/>
                  <a:pt x="124170" y="508494"/>
                  <a:pt x="131435" y="508933"/>
                </a:cubicBezTo>
                <a:cubicBezTo>
                  <a:pt x="138261" y="509308"/>
                  <a:pt x="145213" y="508933"/>
                  <a:pt x="151852" y="510185"/>
                </a:cubicBezTo>
                <a:cubicBezTo>
                  <a:pt x="164002" y="512502"/>
                  <a:pt x="171706" y="522147"/>
                  <a:pt x="171330" y="533108"/>
                </a:cubicBezTo>
                <a:cubicBezTo>
                  <a:pt x="170954" y="544319"/>
                  <a:pt x="163000" y="553400"/>
                  <a:pt x="150725" y="554966"/>
                </a:cubicBezTo>
                <a:cubicBezTo>
                  <a:pt x="141957" y="556093"/>
                  <a:pt x="132938" y="555529"/>
                  <a:pt x="124044" y="556030"/>
                </a:cubicBezTo>
                <a:cubicBezTo>
                  <a:pt x="119410" y="556344"/>
                  <a:pt x="114838" y="557408"/>
                  <a:pt x="109201" y="558285"/>
                </a:cubicBezTo>
                <a:cubicBezTo>
                  <a:pt x="109201" y="631437"/>
                  <a:pt x="109201" y="703712"/>
                  <a:pt x="109201" y="778305"/>
                </a:cubicBezTo>
                <a:cubicBezTo>
                  <a:pt x="118157" y="778618"/>
                  <a:pt x="126800" y="778868"/>
                  <a:pt x="135380" y="779369"/>
                </a:cubicBezTo>
                <a:cubicBezTo>
                  <a:pt x="142144" y="779745"/>
                  <a:pt x="149222" y="779557"/>
                  <a:pt x="155673" y="781374"/>
                </a:cubicBezTo>
                <a:cubicBezTo>
                  <a:pt x="166257" y="784380"/>
                  <a:pt x="172457" y="794839"/>
                  <a:pt x="171267" y="805110"/>
                </a:cubicBezTo>
                <a:cubicBezTo>
                  <a:pt x="170015" y="815632"/>
                  <a:pt x="162061" y="823962"/>
                  <a:pt x="151163" y="825215"/>
                </a:cubicBezTo>
                <a:cubicBezTo>
                  <a:pt x="145088" y="825904"/>
                  <a:pt x="138825" y="825465"/>
                  <a:pt x="132687" y="825591"/>
                </a:cubicBezTo>
                <a:cubicBezTo>
                  <a:pt x="126550" y="825716"/>
                  <a:pt x="120349" y="825904"/>
                  <a:pt x="114211" y="826217"/>
                </a:cubicBezTo>
                <a:cubicBezTo>
                  <a:pt x="113021" y="826279"/>
                  <a:pt x="111831" y="827344"/>
                  <a:pt x="109326" y="828597"/>
                </a:cubicBezTo>
                <a:cubicBezTo>
                  <a:pt x="109326" y="898054"/>
                  <a:pt x="109326" y="968199"/>
                  <a:pt x="109326" y="1041414"/>
                </a:cubicBezTo>
                <a:cubicBezTo>
                  <a:pt x="121664" y="1041414"/>
                  <a:pt x="133063" y="1041852"/>
                  <a:pt x="144462" y="1041289"/>
                </a:cubicBezTo>
                <a:cubicBezTo>
                  <a:pt x="162938" y="1040412"/>
                  <a:pt x="170704" y="1053564"/>
                  <a:pt x="171205" y="1063648"/>
                </a:cubicBezTo>
                <a:cubicBezTo>
                  <a:pt x="171894" y="1077489"/>
                  <a:pt x="161184" y="1086758"/>
                  <a:pt x="143898" y="1087510"/>
                </a:cubicBezTo>
                <a:cubicBezTo>
                  <a:pt x="138449" y="1087760"/>
                  <a:pt x="132938" y="1087447"/>
                  <a:pt x="127489" y="1087635"/>
                </a:cubicBezTo>
                <a:cubicBezTo>
                  <a:pt x="122040" y="1087823"/>
                  <a:pt x="116654" y="1088199"/>
                  <a:pt x="111456" y="1088512"/>
                </a:cubicBezTo>
                <a:cubicBezTo>
                  <a:pt x="107197" y="1103919"/>
                  <a:pt x="106320" y="1289179"/>
                  <a:pt x="110516" y="1313667"/>
                </a:cubicBezTo>
                <a:cubicBezTo>
                  <a:pt x="115902" y="1314231"/>
                  <a:pt x="121790" y="1315045"/>
                  <a:pt x="127739" y="1315358"/>
                </a:cubicBezTo>
                <a:cubicBezTo>
                  <a:pt x="134566" y="1315734"/>
                  <a:pt x="141455" y="1315296"/>
                  <a:pt x="148282" y="1315984"/>
                </a:cubicBezTo>
                <a:cubicBezTo>
                  <a:pt x="162061" y="1317425"/>
                  <a:pt x="170704" y="1325817"/>
                  <a:pt x="171455" y="1337717"/>
                </a:cubicBezTo>
                <a:cubicBezTo>
                  <a:pt x="172207" y="1350118"/>
                  <a:pt x="163126" y="1359888"/>
                  <a:pt x="148470" y="1361830"/>
                </a:cubicBezTo>
                <a:cubicBezTo>
                  <a:pt x="142395" y="1362644"/>
                  <a:pt x="136132" y="1362206"/>
                  <a:pt x="129994" y="1362456"/>
                </a:cubicBezTo>
                <a:cubicBezTo>
                  <a:pt x="124545" y="1362707"/>
                  <a:pt x="119097" y="1363020"/>
                  <a:pt x="113648" y="1363521"/>
                </a:cubicBezTo>
                <a:cubicBezTo>
                  <a:pt x="112458" y="1363646"/>
                  <a:pt x="111393" y="1364836"/>
                  <a:pt x="109138" y="1366214"/>
                </a:cubicBezTo>
                <a:cubicBezTo>
                  <a:pt x="109138" y="1443938"/>
                  <a:pt x="109138" y="1522413"/>
                  <a:pt x="109138" y="1603081"/>
                </a:cubicBezTo>
                <a:cubicBezTo>
                  <a:pt x="121476" y="1603457"/>
                  <a:pt x="132875" y="1603707"/>
                  <a:pt x="144274" y="1604208"/>
                </a:cubicBezTo>
                <a:cubicBezTo>
                  <a:pt x="160871" y="1604897"/>
                  <a:pt x="170766" y="1612914"/>
                  <a:pt x="171393" y="1626066"/>
                </a:cubicBezTo>
                <a:cubicBezTo>
                  <a:pt x="172019" y="1639657"/>
                  <a:pt x="161309" y="1649678"/>
                  <a:pt x="144274" y="1650555"/>
                </a:cubicBezTo>
                <a:cubicBezTo>
                  <a:pt x="133376" y="1651118"/>
                  <a:pt x="122479" y="1650680"/>
                  <a:pt x="110516" y="1650680"/>
                </a:cubicBezTo>
                <a:cubicBezTo>
                  <a:pt x="109577" y="1656630"/>
                  <a:pt x="108199" y="1661076"/>
                  <a:pt x="108199" y="1665586"/>
                </a:cubicBezTo>
                <a:cubicBezTo>
                  <a:pt x="108011" y="1701222"/>
                  <a:pt x="107698" y="1736859"/>
                  <a:pt x="108199" y="1772433"/>
                </a:cubicBezTo>
                <a:cubicBezTo>
                  <a:pt x="108825" y="1816399"/>
                  <a:pt x="135130" y="1843080"/>
                  <a:pt x="178846" y="1843456"/>
                </a:cubicBezTo>
                <a:cubicBezTo>
                  <a:pt x="241852" y="1843957"/>
                  <a:pt x="304795" y="1843581"/>
                  <a:pt x="370181" y="1843581"/>
                </a:cubicBezTo>
                <a:cubicBezTo>
                  <a:pt x="370807" y="1833435"/>
                  <a:pt x="371934" y="1824228"/>
                  <a:pt x="371934" y="1815021"/>
                </a:cubicBezTo>
                <a:cubicBezTo>
                  <a:pt x="371997" y="1549219"/>
                  <a:pt x="371997" y="1283417"/>
                  <a:pt x="371997" y="1017614"/>
                </a:cubicBezTo>
                <a:cubicBezTo>
                  <a:pt x="371997" y="1010788"/>
                  <a:pt x="371747" y="1003898"/>
                  <a:pt x="372122" y="997072"/>
                </a:cubicBezTo>
                <a:cubicBezTo>
                  <a:pt x="373187" y="978220"/>
                  <a:pt x="379701" y="971769"/>
                  <a:pt x="398803" y="970454"/>
                </a:cubicBezTo>
                <a:cubicBezTo>
                  <a:pt x="404940" y="970016"/>
                  <a:pt x="411141" y="970204"/>
                  <a:pt x="417279" y="970204"/>
                </a:cubicBezTo>
                <a:cubicBezTo>
                  <a:pt x="503583" y="970204"/>
                  <a:pt x="589887" y="970204"/>
                  <a:pt x="676254" y="970204"/>
                </a:cubicBezTo>
                <a:cubicBezTo>
                  <a:pt x="681766" y="970204"/>
                  <a:pt x="687215" y="970078"/>
                  <a:pt x="692663" y="970391"/>
                </a:cubicBezTo>
                <a:cubicBezTo>
                  <a:pt x="714208" y="971456"/>
                  <a:pt x="720596" y="977782"/>
                  <a:pt x="721724" y="999139"/>
                </a:cubicBezTo>
                <a:cubicBezTo>
                  <a:pt x="722100" y="1006654"/>
                  <a:pt x="721912" y="1014232"/>
                  <a:pt x="721912" y="1021748"/>
                </a:cubicBezTo>
                <a:cubicBezTo>
                  <a:pt x="721912" y="1285484"/>
                  <a:pt x="721912" y="1549219"/>
                  <a:pt x="721912" y="1813017"/>
                </a:cubicBezTo>
                <a:cubicBezTo>
                  <a:pt x="721912" y="1822349"/>
                  <a:pt x="721912" y="1831744"/>
                  <a:pt x="721912" y="1842328"/>
                </a:cubicBezTo>
                <a:cubicBezTo>
                  <a:pt x="771765" y="1842328"/>
                  <a:pt x="818613" y="1842328"/>
                  <a:pt x="867401" y="1842328"/>
                </a:cubicBezTo>
                <a:cubicBezTo>
                  <a:pt x="867840" y="1831305"/>
                  <a:pt x="868654" y="1821222"/>
                  <a:pt x="868654" y="1811201"/>
                </a:cubicBezTo>
                <a:cubicBezTo>
                  <a:pt x="868717" y="1350181"/>
                  <a:pt x="868717" y="889160"/>
                  <a:pt x="868717" y="428077"/>
                </a:cubicBezTo>
                <a:cubicBezTo>
                  <a:pt x="868717" y="419872"/>
                  <a:pt x="868403" y="411605"/>
                  <a:pt x="869092" y="403401"/>
                </a:cubicBezTo>
                <a:cubicBezTo>
                  <a:pt x="870470" y="385990"/>
                  <a:pt x="877422" y="379226"/>
                  <a:pt x="895021" y="377660"/>
                </a:cubicBezTo>
                <a:cubicBezTo>
                  <a:pt x="899781" y="377221"/>
                  <a:pt x="904604" y="377409"/>
                  <a:pt x="909426" y="377409"/>
                </a:cubicBezTo>
                <a:cubicBezTo>
                  <a:pt x="999175" y="377409"/>
                  <a:pt x="1088924" y="377409"/>
                  <a:pt x="1178673" y="377409"/>
                </a:cubicBezTo>
                <a:cubicBezTo>
                  <a:pt x="1183496" y="377409"/>
                  <a:pt x="1188318" y="377221"/>
                  <a:pt x="1193078" y="377660"/>
                </a:cubicBezTo>
                <a:cubicBezTo>
                  <a:pt x="1210552" y="379288"/>
                  <a:pt x="1217441" y="386240"/>
                  <a:pt x="1218569" y="403651"/>
                </a:cubicBezTo>
                <a:cubicBezTo>
                  <a:pt x="1219070" y="411167"/>
                  <a:pt x="1218756" y="418745"/>
                  <a:pt x="1218756" y="426261"/>
                </a:cubicBezTo>
                <a:cubicBezTo>
                  <a:pt x="1218756" y="888659"/>
                  <a:pt x="1218756" y="1351120"/>
                  <a:pt x="1218756" y="1813518"/>
                </a:cubicBezTo>
                <a:cubicBezTo>
                  <a:pt x="1218506" y="1822975"/>
                  <a:pt x="1218506" y="1832370"/>
                  <a:pt x="1218506" y="1842516"/>
                </a:cubicBezTo>
                <a:close/>
                <a:moveTo>
                  <a:pt x="1168464" y="1842516"/>
                </a:moveTo>
                <a:cubicBezTo>
                  <a:pt x="1169842" y="1840199"/>
                  <a:pt x="1170844" y="1839134"/>
                  <a:pt x="1171095" y="1837944"/>
                </a:cubicBezTo>
                <a:cubicBezTo>
                  <a:pt x="1171659" y="1835251"/>
                  <a:pt x="1172034" y="1832558"/>
                  <a:pt x="1172034" y="1829802"/>
                </a:cubicBezTo>
                <a:cubicBezTo>
                  <a:pt x="1172034" y="1365337"/>
                  <a:pt x="1172034" y="900872"/>
                  <a:pt x="1171972" y="436407"/>
                </a:cubicBezTo>
                <a:cubicBezTo>
                  <a:pt x="1171972" y="433714"/>
                  <a:pt x="1171158" y="431021"/>
                  <a:pt x="1170657" y="428390"/>
                </a:cubicBezTo>
                <a:cubicBezTo>
                  <a:pt x="1170531" y="427764"/>
                  <a:pt x="1170218" y="427075"/>
                  <a:pt x="1169780" y="426574"/>
                </a:cubicBezTo>
                <a:cubicBezTo>
                  <a:pt x="1169341" y="426073"/>
                  <a:pt x="1168652" y="425760"/>
                  <a:pt x="1167275" y="424820"/>
                </a:cubicBezTo>
                <a:cubicBezTo>
                  <a:pt x="1084853" y="424820"/>
                  <a:pt x="1001555" y="424820"/>
                  <a:pt x="919009" y="424820"/>
                </a:cubicBezTo>
                <a:cubicBezTo>
                  <a:pt x="917568" y="427200"/>
                  <a:pt x="916566" y="428328"/>
                  <a:pt x="916253" y="429518"/>
                </a:cubicBezTo>
                <a:cubicBezTo>
                  <a:pt x="915689" y="432148"/>
                  <a:pt x="915251" y="434904"/>
                  <a:pt x="915251" y="437597"/>
                </a:cubicBezTo>
                <a:cubicBezTo>
                  <a:pt x="915188" y="901373"/>
                  <a:pt x="915188" y="1365149"/>
                  <a:pt x="915251" y="1828925"/>
                </a:cubicBezTo>
                <a:cubicBezTo>
                  <a:pt x="915251" y="1832307"/>
                  <a:pt x="916128" y="1835689"/>
                  <a:pt x="916629" y="1839009"/>
                </a:cubicBezTo>
                <a:cubicBezTo>
                  <a:pt x="916754" y="1839635"/>
                  <a:pt x="917192" y="1840261"/>
                  <a:pt x="917568" y="1840700"/>
                </a:cubicBezTo>
                <a:cubicBezTo>
                  <a:pt x="918007" y="1841201"/>
                  <a:pt x="918633" y="1841577"/>
                  <a:pt x="919698" y="1842453"/>
                </a:cubicBezTo>
                <a:cubicBezTo>
                  <a:pt x="1002620" y="1842516"/>
                  <a:pt x="1085918" y="1842516"/>
                  <a:pt x="1168464" y="1842516"/>
                </a:cubicBezTo>
                <a:close/>
                <a:moveTo>
                  <a:pt x="1415039" y="688869"/>
                </a:moveTo>
                <a:cubicBezTo>
                  <a:pt x="1410718" y="713608"/>
                  <a:pt x="1411469" y="1825293"/>
                  <a:pt x="1415666" y="1842328"/>
                </a:cubicBezTo>
                <a:cubicBezTo>
                  <a:pt x="1499152" y="1842328"/>
                  <a:pt x="1582951" y="1842328"/>
                  <a:pt x="1666499" y="1842328"/>
                </a:cubicBezTo>
                <a:cubicBezTo>
                  <a:pt x="1671134" y="1818717"/>
                  <a:pt x="1670195" y="704902"/>
                  <a:pt x="1665435" y="688869"/>
                </a:cubicBezTo>
                <a:cubicBezTo>
                  <a:pt x="1582512" y="688869"/>
                  <a:pt x="1499214" y="688869"/>
                  <a:pt x="1415039" y="688869"/>
                </a:cubicBezTo>
                <a:close/>
                <a:moveTo>
                  <a:pt x="420285" y="1018366"/>
                </a:moveTo>
                <a:cubicBezTo>
                  <a:pt x="419408" y="1023251"/>
                  <a:pt x="418469" y="1025882"/>
                  <a:pt x="418469" y="1028512"/>
                </a:cubicBezTo>
                <a:cubicBezTo>
                  <a:pt x="418343" y="1295442"/>
                  <a:pt x="418343" y="1562434"/>
                  <a:pt x="418343" y="1829364"/>
                </a:cubicBezTo>
                <a:cubicBezTo>
                  <a:pt x="418343" y="1832746"/>
                  <a:pt x="419220" y="1836128"/>
                  <a:pt x="419784" y="1839447"/>
                </a:cubicBezTo>
                <a:cubicBezTo>
                  <a:pt x="419909" y="1840011"/>
                  <a:pt x="420473" y="1840574"/>
                  <a:pt x="420911" y="1841013"/>
                </a:cubicBezTo>
                <a:cubicBezTo>
                  <a:pt x="421350" y="1841514"/>
                  <a:pt x="421913" y="1841890"/>
                  <a:pt x="422540" y="1842391"/>
                </a:cubicBezTo>
                <a:cubicBezTo>
                  <a:pt x="505712" y="1842391"/>
                  <a:pt x="588948" y="1842391"/>
                  <a:pt x="671870" y="1842391"/>
                </a:cubicBezTo>
                <a:cubicBezTo>
                  <a:pt x="676818" y="1821284"/>
                  <a:pt x="676254" y="1035402"/>
                  <a:pt x="671181" y="1018366"/>
                </a:cubicBezTo>
                <a:cubicBezTo>
                  <a:pt x="588322" y="1018366"/>
                  <a:pt x="505086" y="1018366"/>
                  <a:pt x="420285" y="1018366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71" name="图形 4"/>
          <p:cNvGrpSpPr/>
          <p:nvPr/>
        </p:nvGrpSpPr>
        <p:grpSpPr>
          <a:xfrm>
            <a:off x="3142842" y="4357242"/>
            <a:ext cx="492362" cy="469351"/>
            <a:chOff x="4963618" y="132112"/>
            <a:chExt cx="1990814" cy="1897769"/>
          </a:xfrm>
          <a:solidFill>
            <a:schemeClr val="bg1"/>
          </a:solidFill>
        </p:grpSpPr>
        <p:sp>
          <p:nvSpPr>
            <p:cNvPr id="72" name="任意多边形: 形状 71"/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4" name="矩形 73"/>
          <p:cNvSpPr/>
          <p:nvPr/>
        </p:nvSpPr>
        <p:spPr>
          <a:xfrm>
            <a:off x="887412" y="5024437"/>
            <a:ext cx="1519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单击添加</a:t>
            </a:r>
            <a:endParaRPr lang="en-US" altLang="zh-C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小标题</a:t>
            </a:r>
            <a:endParaRPr lang="zh-CN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614520" y="5024437"/>
            <a:ext cx="1519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单击添加</a:t>
            </a:r>
            <a:endParaRPr lang="en-US" altLang="zh-C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小标题</a:t>
            </a:r>
            <a:endParaRPr lang="zh-CN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280723" y="5024437"/>
            <a:ext cx="1519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单击添加</a:t>
            </a:r>
            <a:endParaRPr lang="en-US" altLang="zh-C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小标题</a:t>
            </a:r>
            <a:endParaRPr lang="zh-CN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890143" y="1212253"/>
            <a:ext cx="10468882" cy="1532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工作基本情况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576058" y="3121799"/>
            <a:ext cx="11039881" cy="2823646"/>
            <a:chOff x="923519" y="2186922"/>
            <a:chExt cx="11039881" cy="2823646"/>
          </a:xfrm>
        </p:grpSpPr>
        <p:grpSp>
          <p:nvGrpSpPr>
            <p:cNvPr id="37" name="组合 36"/>
            <p:cNvGrpSpPr/>
            <p:nvPr/>
          </p:nvGrpSpPr>
          <p:grpSpPr>
            <a:xfrm>
              <a:off x="4601713" y="2186922"/>
              <a:ext cx="3516208" cy="2823646"/>
              <a:chOff x="4839838" y="2186922"/>
              <a:chExt cx="3516208" cy="2823646"/>
            </a:xfrm>
          </p:grpSpPr>
          <p:grpSp>
            <p:nvGrpSpPr>
              <p:cNvPr id="13" name="组合 12"/>
              <p:cNvGrpSpPr/>
              <p:nvPr/>
            </p:nvGrpSpPr>
            <p:grpSpPr>
              <a:xfrm rot="5400000">
                <a:off x="4736631" y="2290129"/>
                <a:ext cx="1496493" cy="1290080"/>
                <a:chOff x="4736631" y="2290129"/>
                <a:chExt cx="1496493" cy="1290080"/>
              </a:xfrm>
            </p:grpSpPr>
            <p:sp>
              <p:nvSpPr>
                <p:cNvPr id="12" name="六边形 11"/>
                <p:cNvSpPr/>
                <p:nvPr/>
              </p:nvSpPr>
              <p:spPr>
                <a:xfrm>
                  <a:off x="4736631" y="2290129"/>
                  <a:ext cx="1496493" cy="1290080"/>
                </a:xfrm>
                <a:prstGeom prst="hexagon">
                  <a:avLst/>
                </a:prstGeom>
                <a:solidFill>
                  <a:schemeClr val="bg1"/>
                </a:solidFill>
                <a:ln>
                  <a:solidFill>
                    <a:schemeClr val="accent5">
                      <a:lumMod val="7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六边形 8"/>
                <p:cNvSpPr/>
                <p:nvPr/>
              </p:nvSpPr>
              <p:spPr>
                <a:xfrm>
                  <a:off x="4809964" y="2353347"/>
                  <a:ext cx="1349828" cy="1163645"/>
                </a:xfrm>
                <a:prstGeom prst="hexagon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 rot="5400000">
                <a:off x="6226159" y="2290130"/>
                <a:ext cx="1496493" cy="1290080"/>
                <a:chOff x="4736631" y="2290129"/>
                <a:chExt cx="1496493" cy="1290080"/>
              </a:xfrm>
            </p:grpSpPr>
            <p:sp>
              <p:nvSpPr>
                <p:cNvPr id="15" name="六边形 14"/>
                <p:cNvSpPr/>
                <p:nvPr/>
              </p:nvSpPr>
              <p:spPr>
                <a:xfrm>
                  <a:off x="4736631" y="2290129"/>
                  <a:ext cx="1496493" cy="1290080"/>
                </a:xfrm>
                <a:prstGeom prst="hexagon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85000"/>
                      <a:lumOff val="1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六边形 15"/>
                <p:cNvSpPr/>
                <p:nvPr/>
              </p:nvSpPr>
              <p:spPr>
                <a:xfrm>
                  <a:off x="4809964" y="2353347"/>
                  <a:ext cx="1349828" cy="1163645"/>
                </a:xfrm>
                <a:prstGeom prst="hexagon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 flipH="1">
                <a:off x="5576438" y="3514074"/>
                <a:ext cx="2779608" cy="1496494"/>
                <a:chOff x="5576438" y="3514074"/>
                <a:chExt cx="2779608" cy="1496494"/>
              </a:xfrm>
            </p:grpSpPr>
            <p:grpSp>
              <p:nvGrpSpPr>
                <p:cNvPr id="30" name="组合 29"/>
                <p:cNvGrpSpPr/>
                <p:nvPr/>
              </p:nvGrpSpPr>
              <p:grpSpPr>
                <a:xfrm rot="5400000">
                  <a:off x="5473231" y="3617281"/>
                  <a:ext cx="1496493" cy="1290080"/>
                  <a:chOff x="4736631" y="2290129"/>
                  <a:chExt cx="1496493" cy="1290080"/>
                </a:xfrm>
              </p:grpSpPr>
              <p:sp>
                <p:nvSpPr>
                  <p:cNvPr id="31" name="六边形 30"/>
                  <p:cNvSpPr/>
                  <p:nvPr/>
                </p:nvSpPr>
                <p:spPr>
                  <a:xfrm>
                    <a:off x="4736631" y="2290129"/>
                    <a:ext cx="1496493" cy="1290080"/>
                  </a:xfrm>
                  <a:prstGeom prst="hexagon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5">
                        <a:lumMod val="75000"/>
                      </a:scheme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2" name="六边形 31"/>
                  <p:cNvSpPr/>
                  <p:nvPr/>
                </p:nvSpPr>
                <p:spPr>
                  <a:xfrm>
                    <a:off x="4809964" y="2353347"/>
                    <a:ext cx="1349828" cy="1163645"/>
                  </a:xfrm>
                  <a:prstGeom prst="hexagon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33" name="组合 32"/>
                <p:cNvGrpSpPr/>
                <p:nvPr/>
              </p:nvGrpSpPr>
              <p:grpSpPr>
                <a:xfrm rot="5400000">
                  <a:off x="6962759" y="3617282"/>
                  <a:ext cx="1496493" cy="1290080"/>
                  <a:chOff x="4736631" y="2290129"/>
                  <a:chExt cx="1496493" cy="1290080"/>
                </a:xfrm>
              </p:grpSpPr>
              <p:sp>
                <p:nvSpPr>
                  <p:cNvPr id="34" name="六边形 33"/>
                  <p:cNvSpPr/>
                  <p:nvPr/>
                </p:nvSpPr>
                <p:spPr>
                  <a:xfrm>
                    <a:off x="4736631" y="2290129"/>
                    <a:ext cx="1496493" cy="1290080"/>
                  </a:xfrm>
                  <a:prstGeom prst="hexagon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六边形 34"/>
                  <p:cNvSpPr/>
                  <p:nvPr/>
                </p:nvSpPr>
                <p:spPr>
                  <a:xfrm>
                    <a:off x="4809964" y="2353347"/>
                    <a:ext cx="1349828" cy="1163645"/>
                  </a:xfrm>
                  <a:prstGeom prst="hexagon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cs typeface="+mn-ea"/>
                      <a:sym typeface="+mn-lt"/>
                    </a:endParaRPr>
                  </a:p>
                </p:txBody>
              </p:sp>
            </p:grpSp>
          </p:grpSp>
        </p:grpSp>
        <p:sp>
          <p:nvSpPr>
            <p:cNvPr id="38" name="任意多边形: 形状 37"/>
            <p:cNvSpPr/>
            <p:nvPr/>
          </p:nvSpPr>
          <p:spPr>
            <a:xfrm>
              <a:off x="4956560" y="2635915"/>
              <a:ext cx="580383" cy="580305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7193295" y="3957080"/>
              <a:ext cx="559171" cy="529406"/>
            </a:xfrm>
            <a:custGeom>
              <a:avLst/>
              <a:gdLst>
                <a:gd name="connsiteX0" fmla="*/ 1218506 w 1996685"/>
                <a:gd name="connsiteY0" fmla="*/ 1842516 h 1890401"/>
                <a:gd name="connsiteX1" fmla="*/ 1364246 w 1996685"/>
                <a:gd name="connsiteY1" fmla="*/ 1842516 h 1890401"/>
                <a:gd name="connsiteX2" fmla="*/ 1365499 w 1996685"/>
                <a:gd name="connsiteY2" fmla="*/ 1813456 h 1890401"/>
                <a:gd name="connsiteX3" fmla="*/ 1365562 w 1996685"/>
                <a:gd name="connsiteY3" fmla="*/ 689245 h 1890401"/>
                <a:gd name="connsiteX4" fmla="*/ 1366438 w 1996685"/>
                <a:gd name="connsiteY4" fmla="*/ 662564 h 1890401"/>
                <a:gd name="connsiteX5" fmla="*/ 1387795 w 1996685"/>
                <a:gd name="connsiteY5" fmla="*/ 641333 h 1890401"/>
                <a:gd name="connsiteX6" fmla="*/ 1406271 w 1996685"/>
                <a:gd name="connsiteY6" fmla="*/ 640581 h 1890401"/>
                <a:gd name="connsiteX7" fmla="*/ 1675518 w 1996685"/>
                <a:gd name="connsiteY7" fmla="*/ 640581 h 1890401"/>
                <a:gd name="connsiteX8" fmla="*/ 1687856 w 1996685"/>
                <a:gd name="connsiteY8" fmla="*/ 640706 h 1890401"/>
                <a:gd name="connsiteX9" fmla="*/ 1715539 w 1996685"/>
                <a:gd name="connsiteY9" fmla="*/ 668702 h 1890401"/>
                <a:gd name="connsiteX10" fmla="*/ 1715601 w 1996685"/>
                <a:gd name="connsiteY10" fmla="*/ 689245 h 1890401"/>
                <a:gd name="connsiteX11" fmla="*/ 1715601 w 1996685"/>
                <a:gd name="connsiteY11" fmla="*/ 1815460 h 1890401"/>
                <a:gd name="connsiteX12" fmla="*/ 1715601 w 1996685"/>
                <a:gd name="connsiteY12" fmla="*/ 1843581 h 1890401"/>
                <a:gd name="connsiteX13" fmla="*/ 1996685 w 1996685"/>
                <a:gd name="connsiteY13" fmla="*/ 1843581 h 1890401"/>
                <a:gd name="connsiteX14" fmla="*/ 1996685 w 1996685"/>
                <a:gd name="connsiteY14" fmla="*/ 1890178 h 1890401"/>
                <a:gd name="connsiteX15" fmla="*/ 1967938 w 1996685"/>
                <a:gd name="connsiteY15" fmla="*/ 1890178 h 1890401"/>
                <a:gd name="connsiteX16" fmla="*/ 358719 w 1996685"/>
                <a:gd name="connsiteY16" fmla="*/ 1890178 h 1890401"/>
                <a:gd name="connsiteX17" fmla="*/ 181977 w 1996685"/>
                <a:gd name="connsiteY17" fmla="*/ 1889676 h 1890401"/>
                <a:gd name="connsiteX18" fmla="*/ 128178 w 1996685"/>
                <a:gd name="connsiteY18" fmla="*/ 1879280 h 1890401"/>
                <a:gd name="connsiteX19" fmla="*/ 61790 w 1996685"/>
                <a:gd name="connsiteY19" fmla="*/ 1776817 h 1890401"/>
                <a:gd name="connsiteX20" fmla="*/ 61539 w 1996685"/>
                <a:gd name="connsiteY20" fmla="*/ 1676108 h 1890401"/>
                <a:gd name="connsiteX21" fmla="*/ 61539 w 1996685"/>
                <a:gd name="connsiteY21" fmla="*/ 1651745 h 1890401"/>
                <a:gd name="connsiteX22" fmla="*/ 35986 w 1996685"/>
                <a:gd name="connsiteY22" fmla="*/ 1650680 h 1890401"/>
                <a:gd name="connsiteX23" fmla="*/ 19640 w 1996685"/>
                <a:gd name="connsiteY23" fmla="*/ 1649615 h 1890401"/>
                <a:gd name="connsiteX24" fmla="*/ 37 w 1996685"/>
                <a:gd name="connsiteY24" fmla="*/ 1626505 h 1890401"/>
                <a:gd name="connsiteX25" fmla="*/ 22646 w 1996685"/>
                <a:gd name="connsiteY25" fmla="*/ 1604459 h 1890401"/>
                <a:gd name="connsiteX26" fmla="*/ 60287 w 1996685"/>
                <a:gd name="connsiteY26" fmla="*/ 1604271 h 1890401"/>
                <a:gd name="connsiteX27" fmla="*/ 60287 w 1996685"/>
                <a:gd name="connsiteY27" fmla="*/ 1363771 h 1890401"/>
                <a:gd name="connsiteX28" fmla="*/ 38492 w 1996685"/>
                <a:gd name="connsiteY28" fmla="*/ 1362393 h 1890401"/>
                <a:gd name="connsiteX29" fmla="*/ 24149 w 1996685"/>
                <a:gd name="connsiteY29" fmla="*/ 1361955 h 1890401"/>
                <a:gd name="connsiteX30" fmla="*/ 37 w 1996685"/>
                <a:gd name="connsiteY30" fmla="*/ 1338782 h 1890401"/>
                <a:gd name="connsiteX31" fmla="*/ 24212 w 1996685"/>
                <a:gd name="connsiteY31" fmla="*/ 1315984 h 1890401"/>
                <a:gd name="connsiteX32" fmla="*/ 60099 w 1996685"/>
                <a:gd name="connsiteY32" fmla="*/ 1315797 h 1890401"/>
                <a:gd name="connsiteX33" fmla="*/ 60099 w 1996685"/>
                <a:gd name="connsiteY33" fmla="*/ 1087322 h 1890401"/>
                <a:gd name="connsiteX34" fmla="*/ 22959 w 1996685"/>
                <a:gd name="connsiteY34" fmla="*/ 1087197 h 1890401"/>
                <a:gd name="connsiteX35" fmla="*/ 1352 w 1996685"/>
                <a:gd name="connsiteY35" fmla="*/ 1071101 h 1890401"/>
                <a:gd name="connsiteX36" fmla="*/ 7114 w 1996685"/>
                <a:gd name="connsiteY36" fmla="*/ 1048679 h 1890401"/>
                <a:gd name="connsiteX37" fmla="*/ 25527 w 1996685"/>
                <a:gd name="connsiteY37" fmla="*/ 1041727 h 1890401"/>
                <a:gd name="connsiteX38" fmla="*/ 57531 w 1996685"/>
                <a:gd name="connsiteY38" fmla="*/ 1041414 h 1890401"/>
                <a:gd name="connsiteX39" fmla="*/ 58345 w 1996685"/>
                <a:gd name="connsiteY39" fmla="*/ 825528 h 1890401"/>
                <a:gd name="connsiteX40" fmla="*/ 26529 w 1996685"/>
                <a:gd name="connsiteY40" fmla="*/ 825465 h 1890401"/>
                <a:gd name="connsiteX41" fmla="*/ 37 w 1996685"/>
                <a:gd name="connsiteY41" fmla="*/ 803044 h 1890401"/>
                <a:gd name="connsiteX42" fmla="*/ 25778 w 1996685"/>
                <a:gd name="connsiteY42" fmla="*/ 779495 h 1890401"/>
                <a:gd name="connsiteX43" fmla="*/ 57907 w 1996685"/>
                <a:gd name="connsiteY43" fmla="*/ 779369 h 1890401"/>
                <a:gd name="connsiteX44" fmla="*/ 58972 w 1996685"/>
                <a:gd name="connsiteY44" fmla="*/ 557283 h 1890401"/>
                <a:gd name="connsiteX45" fmla="*/ 19201 w 1996685"/>
                <a:gd name="connsiteY45" fmla="*/ 554653 h 1890401"/>
                <a:gd name="connsiteX46" fmla="*/ 99 w 1996685"/>
                <a:gd name="connsiteY46" fmla="*/ 533609 h 1890401"/>
                <a:gd name="connsiteX47" fmla="*/ 17197 w 1996685"/>
                <a:gd name="connsiteY47" fmla="*/ 510811 h 1890401"/>
                <a:gd name="connsiteX48" fmla="*/ 33418 w 1996685"/>
                <a:gd name="connsiteY48" fmla="*/ 508995 h 1890401"/>
                <a:gd name="connsiteX49" fmla="*/ 57406 w 1996685"/>
                <a:gd name="connsiteY49" fmla="*/ 508933 h 1890401"/>
                <a:gd name="connsiteX50" fmla="*/ 59222 w 1996685"/>
                <a:gd name="connsiteY50" fmla="*/ 287034 h 1890401"/>
                <a:gd name="connsiteX51" fmla="*/ 37803 w 1996685"/>
                <a:gd name="connsiteY51" fmla="*/ 286032 h 1890401"/>
                <a:gd name="connsiteX52" fmla="*/ 19389 w 1996685"/>
                <a:gd name="connsiteY52" fmla="*/ 285155 h 1890401"/>
                <a:gd name="connsiteX53" fmla="*/ 162 w 1996685"/>
                <a:gd name="connsiteY53" fmla="*/ 261857 h 1890401"/>
                <a:gd name="connsiteX54" fmla="*/ 21080 w 1996685"/>
                <a:gd name="connsiteY54" fmla="*/ 240374 h 1890401"/>
                <a:gd name="connsiteX55" fmla="*/ 59974 w 1996685"/>
                <a:gd name="connsiteY55" fmla="*/ 240187 h 1890401"/>
                <a:gd name="connsiteX56" fmla="*/ 61477 w 1996685"/>
                <a:gd name="connsiteY56" fmla="*/ 180062 h 1890401"/>
                <a:gd name="connsiteX57" fmla="*/ 61539 w 1996685"/>
                <a:gd name="connsiteY57" fmla="*/ 120438 h 1890401"/>
                <a:gd name="connsiteX58" fmla="*/ 61539 w 1996685"/>
                <a:gd name="connsiteY58" fmla="*/ 60814 h 1890401"/>
                <a:gd name="connsiteX59" fmla="*/ 61539 w 1996685"/>
                <a:gd name="connsiteY59" fmla="*/ 0 h 1890401"/>
                <a:gd name="connsiteX60" fmla="*/ 107573 w 1996685"/>
                <a:gd name="connsiteY60" fmla="*/ 0 h 1890401"/>
                <a:gd name="connsiteX61" fmla="*/ 107573 w 1996685"/>
                <a:gd name="connsiteY61" fmla="*/ 237556 h 1890401"/>
                <a:gd name="connsiteX62" fmla="*/ 125234 w 1996685"/>
                <a:gd name="connsiteY62" fmla="*/ 239686 h 1890401"/>
                <a:gd name="connsiteX63" fmla="*/ 145777 w 1996685"/>
                <a:gd name="connsiteY63" fmla="*/ 239936 h 1890401"/>
                <a:gd name="connsiteX64" fmla="*/ 171393 w 1996685"/>
                <a:gd name="connsiteY64" fmla="*/ 263234 h 1890401"/>
                <a:gd name="connsiteX65" fmla="*/ 144838 w 1996685"/>
                <a:gd name="connsiteY65" fmla="*/ 285907 h 1890401"/>
                <a:gd name="connsiteX66" fmla="*/ 124295 w 1996685"/>
                <a:gd name="connsiteY66" fmla="*/ 286094 h 1890401"/>
                <a:gd name="connsiteX67" fmla="*/ 109264 w 1996685"/>
                <a:gd name="connsiteY67" fmla="*/ 287660 h 1890401"/>
                <a:gd name="connsiteX68" fmla="*/ 109264 w 1996685"/>
                <a:gd name="connsiteY68" fmla="*/ 507492 h 1890401"/>
                <a:gd name="connsiteX69" fmla="*/ 131435 w 1996685"/>
                <a:gd name="connsiteY69" fmla="*/ 508933 h 1890401"/>
                <a:gd name="connsiteX70" fmla="*/ 151852 w 1996685"/>
                <a:gd name="connsiteY70" fmla="*/ 510185 h 1890401"/>
                <a:gd name="connsiteX71" fmla="*/ 171330 w 1996685"/>
                <a:gd name="connsiteY71" fmla="*/ 533108 h 1890401"/>
                <a:gd name="connsiteX72" fmla="*/ 150725 w 1996685"/>
                <a:gd name="connsiteY72" fmla="*/ 554966 h 1890401"/>
                <a:gd name="connsiteX73" fmla="*/ 124044 w 1996685"/>
                <a:gd name="connsiteY73" fmla="*/ 556030 h 1890401"/>
                <a:gd name="connsiteX74" fmla="*/ 109201 w 1996685"/>
                <a:gd name="connsiteY74" fmla="*/ 558285 h 1890401"/>
                <a:gd name="connsiteX75" fmla="*/ 109201 w 1996685"/>
                <a:gd name="connsiteY75" fmla="*/ 778305 h 1890401"/>
                <a:gd name="connsiteX76" fmla="*/ 135380 w 1996685"/>
                <a:gd name="connsiteY76" fmla="*/ 779369 h 1890401"/>
                <a:gd name="connsiteX77" fmla="*/ 155673 w 1996685"/>
                <a:gd name="connsiteY77" fmla="*/ 781374 h 1890401"/>
                <a:gd name="connsiteX78" fmla="*/ 171267 w 1996685"/>
                <a:gd name="connsiteY78" fmla="*/ 805110 h 1890401"/>
                <a:gd name="connsiteX79" fmla="*/ 151163 w 1996685"/>
                <a:gd name="connsiteY79" fmla="*/ 825215 h 1890401"/>
                <a:gd name="connsiteX80" fmla="*/ 132687 w 1996685"/>
                <a:gd name="connsiteY80" fmla="*/ 825591 h 1890401"/>
                <a:gd name="connsiteX81" fmla="*/ 114211 w 1996685"/>
                <a:gd name="connsiteY81" fmla="*/ 826217 h 1890401"/>
                <a:gd name="connsiteX82" fmla="*/ 109326 w 1996685"/>
                <a:gd name="connsiteY82" fmla="*/ 828597 h 1890401"/>
                <a:gd name="connsiteX83" fmla="*/ 109326 w 1996685"/>
                <a:gd name="connsiteY83" fmla="*/ 1041414 h 1890401"/>
                <a:gd name="connsiteX84" fmla="*/ 144462 w 1996685"/>
                <a:gd name="connsiteY84" fmla="*/ 1041289 h 1890401"/>
                <a:gd name="connsiteX85" fmla="*/ 171205 w 1996685"/>
                <a:gd name="connsiteY85" fmla="*/ 1063648 h 1890401"/>
                <a:gd name="connsiteX86" fmla="*/ 143898 w 1996685"/>
                <a:gd name="connsiteY86" fmla="*/ 1087510 h 1890401"/>
                <a:gd name="connsiteX87" fmla="*/ 127489 w 1996685"/>
                <a:gd name="connsiteY87" fmla="*/ 1087635 h 1890401"/>
                <a:gd name="connsiteX88" fmla="*/ 111456 w 1996685"/>
                <a:gd name="connsiteY88" fmla="*/ 1088512 h 1890401"/>
                <a:gd name="connsiteX89" fmla="*/ 110516 w 1996685"/>
                <a:gd name="connsiteY89" fmla="*/ 1313667 h 1890401"/>
                <a:gd name="connsiteX90" fmla="*/ 127739 w 1996685"/>
                <a:gd name="connsiteY90" fmla="*/ 1315358 h 1890401"/>
                <a:gd name="connsiteX91" fmla="*/ 148282 w 1996685"/>
                <a:gd name="connsiteY91" fmla="*/ 1315984 h 1890401"/>
                <a:gd name="connsiteX92" fmla="*/ 171455 w 1996685"/>
                <a:gd name="connsiteY92" fmla="*/ 1337717 h 1890401"/>
                <a:gd name="connsiteX93" fmla="*/ 148470 w 1996685"/>
                <a:gd name="connsiteY93" fmla="*/ 1361830 h 1890401"/>
                <a:gd name="connsiteX94" fmla="*/ 129994 w 1996685"/>
                <a:gd name="connsiteY94" fmla="*/ 1362456 h 1890401"/>
                <a:gd name="connsiteX95" fmla="*/ 113648 w 1996685"/>
                <a:gd name="connsiteY95" fmla="*/ 1363521 h 1890401"/>
                <a:gd name="connsiteX96" fmla="*/ 109138 w 1996685"/>
                <a:gd name="connsiteY96" fmla="*/ 1366214 h 1890401"/>
                <a:gd name="connsiteX97" fmla="*/ 109138 w 1996685"/>
                <a:gd name="connsiteY97" fmla="*/ 1603081 h 1890401"/>
                <a:gd name="connsiteX98" fmla="*/ 144274 w 1996685"/>
                <a:gd name="connsiteY98" fmla="*/ 1604208 h 1890401"/>
                <a:gd name="connsiteX99" fmla="*/ 171393 w 1996685"/>
                <a:gd name="connsiteY99" fmla="*/ 1626066 h 1890401"/>
                <a:gd name="connsiteX100" fmla="*/ 144274 w 1996685"/>
                <a:gd name="connsiteY100" fmla="*/ 1650555 h 1890401"/>
                <a:gd name="connsiteX101" fmla="*/ 110516 w 1996685"/>
                <a:gd name="connsiteY101" fmla="*/ 1650680 h 1890401"/>
                <a:gd name="connsiteX102" fmla="*/ 108199 w 1996685"/>
                <a:gd name="connsiteY102" fmla="*/ 1665586 h 1890401"/>
                <a:gd name="connsiteX103" fmla="*/ 108199 w 1996685"/>
                <a:gd name="connsiteY103" fmla="*/ 1772433 h 1890401"/>
                <a:gd name="connsiteX104" fmla="*/ 178846 w 1996685"/>
                <a:gd name="connsiteY104" fmla="*/ 1843456 h 1890401"/>
                <a:gd name="connsiteX105" fmla="*/ 370181 w 1996685"/>
                <a:gd name="connsiteY105" fmla="*/ 1843581 h 1890401"/>
                <a:gd name="connsiteX106" fmla="*/ 371934 w 1996685"/>
                <a:gd name="connsiteY106" fmla="*/ 1815021 h 1890401"/>
                <a:gd name="connsiteX107" fmla="*/ 371997 w 1996685"/>
                <a:gd name="connsiteY107" fmla="*/ 1017614 h 1890401"/>
                <a:gd name="connsiteX108" fmla="*/ 372122 w 1996685"/>
                <a:gd name="connsiteY108" fmla="*/ 997072 h 1890401"/>
                <a:gd name="connsiteX109" fmla="*/ 398803 w 1996685"/>
                <a:gd name="connsiteY109" fmla="*/ 970454 h 1890401"/>
                <a:gd name="connsiteX110" fmla="*/ 417279 w 1996685"/>
                <a:gd name="connsiteY110" fmla="*/ 970204 h 1890401"/>
                <a:gd name="connsiteX111" fmla="*/ 676254 w 1996685"/>
                <a:gd name="connsiteY111" fmla="*/ 970204 h 1890401"/>
                <a:gd name="connsiteX112" fmla="*/ 692663 w 1996685"/>
                <a:gd name="connsiteY112" fmla="*/ 970391 h 1890401"/>
                <a:gd name="connsiteX113" fmla="*/ 721724 w 1996685"/>
                <a:gd name="connsiteY113" fmla="*/ 999139 h 1890401"/>
                <a:gd name="connsiteX114" fmla="*/ 721912 w 1996685"/>
                <a:gd name="connsiteY114" fmla="*/ 1021748 h 1890401"/>
                <a:gd name="connsiteX115" fmla="*/ 721912 w 1996685"/>
                <a:gd name="connsiteY115" fmla="*/ 1813017 h 1890401"/>
                <a:gd name="connsiteX116" fmla="*/ 721912 w 1996685"/>
                <a:gd name="connsiteY116" fmla="*/ 1842328 h 1890401"/>
                <a:gd name="connsiteX117" fmla="*/ 867401 w 1996685"/>
                <a:gd name="connsiteY117" fmla="*/ 1842328 h 1890401"/>
                <a:gd name="connsiteX118" fmla="*/ 868654 w 1996685"/>
                <a:gd name="connsiteY118" fmla="*/ 1811201 h 1890401"/>
                <a:gd name="connsiteX119" fmla="*/ 868717 w 1996685"/>
                <a:gd name="connsiteY119" fmla="*/ 428077 h 1890401"/>
                <a:gd name="connsiteX120" fmla="*/ 869092 w 1996685"/>
                <a:gd name="connsiteY120" fmla="*/ 403401 h 1890401"/>
                <a:gd name="connsiteX121" fmla="*/ 895021 w 1996685"/>
                <a:gd name="connsiteY121" fmla="*/ 377660 h 1890401"/>
                <a:gd name="connsiteX122" fmla="*/ 909426 w 1996685"/>
                <a:gd name="connsiteY122" fmla="*/ 377409 h 1890401"/>
                <a:gd name="connsiteX123" fmla="*/ 1178673 w 1996685"/>
                <a:gd name="connsiteY123" fmla="*/ 377409 h 1890401"/>
                <a:gd name="connsiteX124" fmla="*/ 1193078 w 1996685"/>
                <a:gd name="connsiteY124" fmla="*/ 377660 h 1890401"/>
                <a:gd name="connsiteX125" fmla="*/ 1218569 w 1996685"/>
                <a:gd name="connsiteY125" fmla="*/ 403651 h 1890401"/>
                <a:gd name="connsiteX126" fmla="*/ 1218756 w 1996685"/>
                <a:gd name="connsiteY126" fmla="*/ 426261 h 1890401"/>
                <a:gd name="connsiteX127" fmla="*/ 1218756 w 1996685"/>
                <a:gd name="connsiteY127" fmla="*/ 1813518 h 1890401"/>
                <a:gd name="connsiteX128" fmla="*/ 1218506 w 1996685"/>
                <a:gd name="connsiteY128" fmla="*/ 1842516 h 1890401"/>
                <a:gd name="connsiteX129" fmla="*/ 1168464 w 1996685"/>
                <a:gd name="connsiteY129" fmla="*/ 1842516 h 1890401"/>
                <a:gd name="connsiteX130" fmla="*/ 1171095 w 1996685"/>
                <a:gd name="connsiteY130" fmla="*/ 1837944 h 1890401"/>
                <a:gd name="connsiteX131" fmla="*/ 1172034 w 1996685"/>
                <a:gd name="connsiteY131" fmla="*/ 1829802 h 1890401"/>
                <a:gd name="connsiteX132" fmla="*/ 1171972 w 1996685"/>
                <a:gd name="connsiteY132" fmla="*/ 436407 h 1890401"/>
                <a:gd name="connsiteX133" fmla="*/ 1170657 w 1996685"/>
                <a:gd name="connsiteY133" fmla="*/ 428390 h 1890401"/>
                <a:gd name="connsiteX134" fmla="*/ 1169780 w 1996685"/>
                <a:gd name="connsiteY134" fmla="*/ 426574 h 1890401"/>
                <a:gd name="connsiteX135" fmla="*/ 1167275 w 1996685"/>
                <a:gd name="connsiteY135" fmla="*/ 424820 h 1890401"/>
                <a:gd name="connsiteX136" fmla="*/ 919009 w 1996685"/>
                <a:gd name="connsiteY136" fmla="*/ 424820 h 1890401"/>
                <a:gd name="connsiteX137" fmla="*/ 916253 w 1996685"/>
                <a:gd name="connsiteY137" fmla="*/ 429518 h 1890401"/>
                <a:gd name="connsiteX138" fmla="*/ 915251 w 1996685"/>
                <a:gd name="connsiteY138" fmla="*/ 437597 h 1890401"/>
                <a:gd name="connsiteX139" fmla="*/ 915251 w 1996685"/>
                <a:gd name="connsiteY139" fmla="*/ 1828925 h 1890401"/>
                <a:gd name="connsiteX140" fmla="*/ 916629 w 1996685"/>
                <a:gd name="connsiteY140" fmla="*/ 1839009 h 1890401"/>
                <a:gd name="connsiteX141" fmla="*/ 917568 w 1996685"/>
                <a:gd name="connsiteY141" fmla="*/ 1840700 h 1890401"/>
                <a:gd name="connsiteX142" fmla="*/ 919698 w 1996685"/>
                <a:gd name="connsiteY142" fmla="*/ 1842453 h 1890401"/>
                <a:gd name="connsiteX143" fmla="*/ 1168464 w 1996685"/>
                <a:gd name="connsiteY143" fmla="*/ 1842516 h 1890401"/>
                <a:gd name="connsiteX144" fmla="*/ 1415039 w 1996685"/>
                <a:gd name="connsiteY144" fmla="*/ 688869 h 1890401"/>
                <a:gd name="connsiteX145" fmla="*/ 1415666 w 1996685"/>
                <a:gd name="connsiteY145" fmla="*/ 1842328 h 1890401"/>
                <a:gd name="connsiteX146" fmla="*/ 1666499 w 1996685"/>
                <a:gd name="connsiteY146" fmla="*/ 1842328 h 1890401"/>
                <a:gd name="connsiteX147" fmla="*/ 1665435 w 1996685"/>
                <a:gd name="connsiteY147" fmla="*/ 688869 h 1890401"/>
                <a:gd name="connsiteX148" fmla="*/ 1415039 w 1996685"/>
                <a:gd name="connsiteY148" fmla="*/ 688869 h 1890401"/>
                <a:gd name="connsiteX149" fmla="*/ 420285 w 1996685"/>
                <a:gd name="connsiteY149" fmla="*/ 1018366 h 1890401"/>
                <a:gd name="connsiteX150" fmla="*/ 418469 w 1996685"/>
                <a:gd name="connsiteY150" fmla="*/ 1028512 h 1890401"/>
                <a:gd name="connsiteX151" fmla="*/ 418343 w 1996685"/>
                <a:gd name="connsiteY151" fmla="*/ 1829364 h 1890401"/>
                <a:gd name="connsiteX152" fmla="*/ 419784 w 1996685"/>
                <a:gd name="connsiteY152" fmla="*/ 1839447 h 1890401"/>
                <a:gd name="connsiteX153" fmla="*/ 420911 w 1996685"/>
                <a:gd name="connsiteY153" fmla="*/ 1841013 h 1890401"/>
                <a:gd name="connsiteX154" fmla="*/ 422540 w 1996685"/>
                <a:gd name="connsiteY154" fmla="*/ 1842391 h 1890401"/>
                <a:gd name="connsiteX155" fmla="*/ 671870 w 1996685"/>
                <a:gd name="connsiteY155" fmla="*/ 1842391 h 1890401"/>
                <a:gd name="connsiteX156" fmla="*/ 671181 w 1996685"/>
                <a:gd name="connsiteY156" fmla="*/ 1018366 h 1890401"/>
                <a:gd name="connsiteX157" fmla="*/ 420285 w 1996685"/>
                <a:gd name="connsiteY157" fmla="*/ 1018366 h 189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1996685" h="1890401">
                  <a:moveTo>
                    <a:pt x="1218506" y="1842516"/>
                  </a:moveTo>
                  <a:cubicBezTo>
                    <a:pt x="1268485" y="1842516"/>
                    <a:pt x="1315395" y="1842516"/>
                    <a:pt x="1364246" y="1842516"/>
                  </a:cubicBezTo>
                  <a:cubicBezTo>
                    <a:pt x="1364685" y="1832182"/>
                    <a:pt x="1365499" y="1822788"/>
                    <a:pt x="1365499" y="1813456"/>
                  </a:cubicBezTo>
                  <a:cubicBezTo>
                    <a:pt x="1365562" y="1438740"/>
                    <a:pt x="1365562" y="1064023"/>
                    <a:pt x="1365562" y="689245"/>
                  </a:cubicBezTo>
                  <a:cubicBezTo>
                    <a:pt x="1365562" y="680351"/>
                    <a:pt x="1365248" y="671332"/>
                    <a:pt x="1366438" y="662564"/>
                  </a:cubicBezTo>
                  <a:cubicBezTo>
                    <a:pt x="1368129" y="649537"/>
                    <a:pt x="1374768" y="643274"/>
                    <a:pt x="1387795" y="641333"/>
                  </a:cubicBezTo>
                  <a:cubicBezTo>
                    <a:pt x="1393870" y="640393"/>
                    <a:pt x="1400071" y="640581"/>
                    <a:pt x="1406271" y="640581"/>
                  </a:cubicBezTo>
                  <a:cubicBezTo>
                    <a:pt x="1496020" y="640518"/>
                    <a:pt x="1585769" y="640581"/>
                    <a:pt x="1675518" y="640581"/>
                  </a:cubicBezTo>
                  <a:cubicBezTo>
                    <a:pt x="1679652" y="640581"/>
                    <a:pt x="1683723" y="640456"/>
                    <a:pt x="1687856" y="640706"/>
                  </a:cubicBezTo>
                  <a:cubicBezTo>
                    <a:pt x="1707835" y="642022"/>
                    <a:pt x="1714725" y="648974"/>
                    <a:pt x="1715539" y="668702"/>
                  </a:cubicBezTo>
                  <a:cubicBezTo>
                    <a:pt x="1715852" y="675529"/>
                    <a:pt x="1715601" y="682418"/>
                    <a:pt x="1715601" y="689245"/>
                  </a:cubicBezTo>
                  <a:cubicBezTo>
                    <a:pt x="1715601" y="1064650"/>
                    <a:pt x="1715601" y="1440055"/>
                    <a:pt x="1715601" y="1815460"/>
                  </a:cubicBezTo>
                  <a:cubicBezTo>
                    <a:pt x="1715601" y="1824165"/>
                    <a:pt x="1715601" y="1832871"/>
                    <a:pt x="1715601" y="1843581"/>
                  </a:cubicBezTo>
                  <a:cubicBezTo>
                    <a:pt x="1810674" y="1843581"/>
                    <a:pt x="1902866" y="1843581"/>
                    <a:pt x="1996685" y="1843581"/>
                  </a:cubicBezTo>
                  <a:cubicBezTo>
                    <a:pt x="1996685" y="1859489"/>
                    <a:pt x="1996685" y="1873330"/>
                    <a:pt x="1996685" y="1890178"/>
                  </a:cubicBezTo>
                  <a:cubicBezTo>
                    <a:pt x="1986665" y="1890178"/>
                    <a:pt x="1977333" y="1890178"/>
                    <a:pt x="1967938" y="1890178"/>
                  </a:cubicBezTo>
                  <a:cubicBezTo>
                    <a:pt x="1431511" y="1890178"/>
                    <a:pt x="895147" y="1890178"/>
                    <a:pt x="358719" y="1890178"/>
                  </a:cubicBezTo>
                  <a:cubicBezTo>
                    <a:pt x="299784" y="1890178"/>
                    <a:pt x="240850" y="1890929"/>
                    <a:pt x="181977" y="1889676"/>
                  </a:cubicBezTo>
                  <a:cubicBezTo>
                    <a:pt x="163877" y="1889301"/>
                    <a:pt x="144524" y="1886482"/>
                    <a:pt x="128178" y="1879280"/>
                  </a:cubicBezTo>
                  <a:cubicBezTo>
                    <a:pt x="84650" y="1859990"/>
                    <a:pt x="63168" y="1824040"/>
                    <a:pt x="61790" y="1776817"/>
                  </a:cubicBezTo>
                  <a:cubicBezTo>
                    <a:pt x="60850" y="1743247"/>
                    <a:pt x="61539" y="1709678"/>
                    <a:pt x="61539" y="1676108"/>
                  </a:cubicBezTo>
                  <a:cubicBezTo>
                    <a:pt x="61539" y="1668717"/>
                    <a:pt x="61539" y="1661265"/>
                    <a:pt x="61539" y="1651745"/>
                  </a:cubicBezTo>
                  <a:cubicBezTo>
                    <a:pt x="51894" y="1651369"/>
                    <a:pt x="43940" y="1651056"/>
                    <a:pt x="35986" y="1650680"/>
                  </a:cubicBezTo>
                  <a:cubicBezTo>
                    <a:pt x="30538" y="1650429"/>
                    <a:pt x="24901" y="1650743"/>
                    <a:pt x="19640" y="1649615"/>
                  </a:cubicBezTo>
                  <a:cubicBezTo>
                    <a:pt x="7740" y="1647110"/>
                    <a:pt x="-214" y="1637402"/>
                    <a:pt x="37" y="1626505"/>
                  </a:cubicBezTo>
                  <a:cubicBezTo>
                    <a:pt x="287" y="1614856"/>
                    <a:pt x="9494" y="1605273"/>
                    <a:pt x="22646" y="1604459"/>
                  </a:cubicBezTo>
                  <a:cubicBezTo>
                    <a:pt x="34734" y="1603707"/>
                    <a:pt x="46947" y="1604271"/>
                    <a:pt x="60287" y="1604271"/>
                  </a:cubicBezTo>
                  <a:cubicBezTo>
                    <a:pt x="60287" y="1523040"/>
                    <a:pt x="60287" y="1444564"/>
                    <a:pt x="60287" y="1363771"/>
                  </a:cubicBezTo>
                  <a:cubicBezTo>
                    <a:pt x="52896" y="1363270"/>
                    <a:pt x="45694" y="1362769"/>
                    <a:pt x="38492" y="1362393"/>
                  </a:cubicBezTo>
                  <a:cubicBezTo>
                    <a:pt x="33732" y="1362143"/>
                    <a:pt x="28846" y="1362519"/>
                    <a:pt x="24149" y="1361955"/>
                  </a:cubicBezTo>
                  <a:cubicBezTo>
                    <a:pt x="9306" y="1360201"/>
                    <a:pt x="-26" y="1351057"/>
                    <a:pt x="37" y="1338782"/>
                  </a:cubicBezTo>
                  <a:cubicBezTo>
                    <a:pt x="99" y="1326381"/>
                    <a:pt x="9494" y="1316987"/>
                    <a:pt x="24212" y="1315984"/>
                  </a:cubicBezTo>
                  <a:cubicBezTo>
                    <a:pt x="35673" y="1315170"/>
                    <a:pt x="47197" y="1315797"/>
                    <a:pt x="60099" y="1315797"/>
                  </a:cubicBezTo>
                  <a:cubicBezTo>
                    <a:pt x="60099" y="1238699"/>
                    <a:pt x="60099" y="1164420"/>
                    <a:pt x="60099" y="1087322"/>
                  </a:cubicBezTo>
                  <a:cubicBezTo>
                    <a:pt x="47197" y="1087322"/>
                    <a:pt x="35047" y="1087760"/>
                    <a:pt x="22959" y="1087197"/>
                  </a:cubicBezTo>
                  <a:cubicBezTo>
                    <a:pt x="12437" y="1086758"/>
                    <a:pt x="4922" y="1081309"/>
                    <a:pt x="1352" y="1071101"/>
                  </a:cubicBezTo>
                  <a:cubicBezTo>
                    <a:pt x="-1717" y="1062395"/>
                    <a:pt x="538" y="1054065"/>
                    <a:pt x="7114" y="1048679"/>
                  </a:cubicBezTo>
                  <a:cubicBezTo>
                    <a:pt x="11936" y="1044671"/>
                    <a:pt x="19139" y="1042416"/>
                    <a:pt x="25527" y="1041727"/>
                  </a:cubicBezTo>
                  <a:cubicBezTo>
                    <a:pt x="36299" y="1040600"/>
                    <a:pt x="47197" y="1041414"/>
                    <a:pt x="57531" y="1041414"/>
                  </a:cubicBezTo>
                  <a:cubicBezTo>
                    <a:pt x="62542" y="1024504"/>
                    <a:pt x="63168" y="848325"/>
                    <a:pt x="58345" y="825528"/>
                  </a:cubicBezTo>
                  <a:cubicBezTo>
                    <a:pt x="48137" y="825528"/>
                    <a:pt x="37302" y="825778"/>
                    <a:pt x="26529" y="825465"/>
                  </a:cubicBezTo>
                  <a:cubicBezTo>
                    <a:pt x="10433" y="824964"/>
                    <a:pt x="350" y="816321"/>
                    <a:pt x="37" y="803044"/>
                  </a:cubicBezTo>
                  <a:cubicBezTo>
                    <a:pt x="-277" y="789954"/>
                    <a:pt x="9744" y="780372"/>
                    <a:pt x="25778" y="779495"/>
                  </a:cubicBezTo>
                  <a:cubicBezTo>
                    <a:pt x="36613" y="778868"/>
                    <a:pt x="47510" y="779369"/>
                    <a:pt x="57907" y="779369"/>
                  </a:cubicBezTo>
                  <a:cubicBezTo>
                    <a:pt x="62416" y="762522"/>
                    <a:pt x="63168" y="581897"/>
                    <a:pt x="58972" y="557283"/>
                  </a:cubicBezTo>
                  <a:cubicBezTo>
                    <a:pt x="46070" y="556469"/>
                    <a:pt x="32542" y="556344"/>
                    <a:pt x="19201" y="554653"/>
                  </a:cubicBezTo>
                  <a:cubicBezTo>
                    <a:pt x="8304" y="553275"/>
                    <a:pt x="663" y="543818"/>
                    <a:pt x="99" y="533609"/>
                  </a:cubicBezTo>
                  <a:cubicBezTo>
                    <a:pt x="-464" y="523651"/>
                    <a:pt x="6613" y="513692"/>
                    <a:pt x="17197" y="510811"/>
                  </a:cubicBezTo>
                  <a:cubicBezTo>
                    <a:pt x="22396" y="509434"/>
                    <a:pt x="27970" y="509183"/>
                    <a:pt x="33418" y="508995"/>
                  </a:cubicBezTo>
                  <a:cubicBezTo>
                    <a:pt x="41560" y="508682"/>
                    <a:pt x="49765" y="508933"/>
                    <a:pt x="57406" y="508933"/>
                  </a:cubicBezTo>
                  <a:cubicBezTo>
                    <a:pt x="62291" y="493212"/>
                    <a:pt x="63606" y="316157"/>
                    <a:pt x="59222" y="287034"/>
                  </a:cubicBezTo>
                  <a:cubicBezTo>
                    <a:pt x="52395" y="286721"/>
                    <a:pt x="45068" y="286345"/>
                    <a:pt x="37803" y="286032"/>
                  </a:cubicBezTo>
                  <a:cubicBezTo>
                    <a:pt x="31665" y="285781"/>
                    <a:pt x="25339" y="286282"/>
                    <a:pt x="19389" y="285155"/>
                  </a:cubicBezTo>
                  <a:cubicBezTo>
                    <a:pt x="7991" y="283026"/>
                    <a:pt x="-277" y="272441"/>
                    <a:pt x="162" y="261857"/>
                  </a:cubicBezTo>
                  <a:cubicBezTo>
                    <a:pt x="663" y="250646"/>
                    <a:pt x="8930" y="241314"/>
                    <a:pt x="21080" y="240374"/>
                  </a:cubicBezTo>
                  <a:cubicBezTo>
                    <a:pt x="33231" y="239435"/>
                    <a:pt x="45569" y="240187"/>
                    <a:pt x="59974" y="240187"/>
                  </a:cubicBezTo>
                  <a:cubicBezTo>
                    <a:pt x="62980" y="219205"/>
                    <a:pt x="61164" y="199540"/>
                    <a:pt x="61477" y="180062"/>
                  </a:cubicBezTo>
                  <a:cubicBezTo>
                    <a:pt x="61790" y="160208"/>
                    <a:pt x="61539" y="140354"/>
                    <a:pt x="61539" y="120438"/>
                  </a:cubicBezTo>
                  <a:cubicBezTo>
                    <a:pt x="61539" y="100584"/>
                    <a:pt x="61539" y="80730"/>
                    <a:pt x="61539" y="60814"/>
                  </a:cubicBezTo>
                  <a:cubicBezTo>
                    <a:pt x="61539" y="41085"/>
                    <a:pt x="61539" y="21357"/>
                    <a:pt x="61539" y="0"/>
                  </a:cubicBezTo>
                  <a:cubicBezTo>
                    <a:pt x="77573" y="0"/>
                    <a:pt x="91414" y="0"/>
                    <a:pt x="107573" y="0"/>
                  </a:cubicBezTo>
                  <a:cubicBezTo>
                    <a:pt x="107573" y="79352"/>
                    <a:pt x="107573" y="157828"/>
                    <a:pt x="107573" y="237556"/>
                  </a:cubicBezTo>
                  <a:cubicBezTo>
                    <a:pt x="114838" y="238496"/>
                    <a:pt x="120036" y="239435"/>
                    <a:pt x="125234" y="239686"/>
                  </a:cubicBezTo>
                  <a:cubicBezTo>
                    <a:pt x="132061" y="240061"/>
                    <a:pt x="138950" y="239560"/>
                    <a:pt x="145777" y="239936"/>
                  </a:cubicBezTo>
                  <a:cubicBezTo>
                    <a:pt x="161936" y="240813"/>
                    <a:pt x="171768" y="249894"/>
                    <a:pt x="171393" y="263234"/>
                  </a:cubicBezTo>
                  <a:cubicBezTo>
                    <a:pt x="170954" y="276512"/>
                    <a:pt x="160996" y="285155"/>
                    <a:pt x="144838" y="285907"/>
                  </a:cubicBezTo>
                  <a:cubicBezTo>
                    <a:pt x="138011" y="286220"/>
                    <a:pt x="131122" y="285844"/>
                    <a:pt x="124295" y="286094"/>
                  </a:cubicBezTo>
                  <a:cubicBezTo>
                    <a:pt x="119660" y="286282"/>
                    <a:pt x="115026" y="287034"/>
                    <a:pt x="109264" y="287660"/>
                  </a:cubicBezTo>
                  <a:cubicBezTo>
                    <a:pt x="109264" y="360750"/>
                    <a:pt x="109264" y="433025"/>
                    <a:pt x="109264" y="507492"/>
                  </a:cubicBezTo>
                  <a:cubicBezTo>
                    <a:pt x="116967" y="507993"/>
                    <a:pt x="124170" y="508494"/>
                    <a:pt x="131435" y="508933"/>
                  </a:cubicBezTo>
                  <a:cubicBezTo>
                    <a:pt x="138261" y="509308"/>
                    <a:pt x="145213" y="508933"/>
                    <a:pt x="151852" y="510185"/>
                  </a:cubicBezTo>
                  <a:cubicBezTo>
                    <a:pt x="164002" y="512502"/>
                    <a:pt x="171706" y="522147"/>
                    <a:pt x="171330" y="533108"/>
                  </a:cubicBezTo>
                  <a:cubicBezTo>
                    <a:pt x="170954" y="544319"/>
                    <a:pt x="163000" y="553400"/>
                    <a:pt x="150725" y="554966"/>
                  </a:cubicBezTo>
                  <a:cubicBezTo>
                    <a:pt x="141957" y="556093"/>
                    <a:pt x="132938" y="555529"/>
                    <a:pt x="124044" y="556030"/>
                  </a:cubicBezTo>
                  <a:cubicBezTo>
                    <a:pt x="119410" y="556344"/>
                    <a:pt x="114838" y="557408"/>
                    <a:pt x="109201" y="558285"/>
                  </a:cubicBezTo>
                  <a:cubicBezTo>
                    <a:pt x="109201" y="631437"/>
                    <a:pt x="109201" y="703712"/>
                    <a:pt x="109201" y="778305"/>
                  </a:cubicBezTo>
                  <a:cubicBezTo>
                    <a:pt x="118157" y="778618"/>
                    <a:pt x="126800" y="778868"/>
                    <a:pt x="135380" y="779369"/>
                  </a:cubicBezTo>
                  <a:cubicBezTo>
                    <a:pt x="142144" y="779745"/>
                    <a:pt x="149222" y="779557"/>
                    <a:pt x="155673" y="781374"/>
                  </a:cubicBezTo>
                  <a:cubicBezTo>
                    <a:pt x="166257" y="784380"/>
                    <a:pt x="172457" y="794839"/>
                    <a:pt x="171267" y="805110"/>
                  </a:cubicBezTo>
                  <a:cubicBezTo>
                    <a:pt x="170015" y="815632"/>
                    <a:pt x="162061" y="823962"/>
                    <a:pt x="151163" y="825215"/>
                  </a:cubicBezTo>
                  <a:cubicBezTo>
                    <a:pt x="145088" y="825904"/>
                    <a:pt x="138825" y="825465"/>
                    <a:pt x="132687" y="825591"/>
                  </a:cubicBezTo>
                  <a:cubicBezTo>
                    <a:pt x="126550" y="825716"/>
                    <a:pt x="120349" y="825904"/>
                    <a:pt x="114211" y="826217"/>
                  </a:cubicBezTo>
                  <a:cubicBezTo>
                    <a:pt x="113021" y="826279"/>
                    <a:pt x="111831" y="827344"/>
                    <a:pt x="109326" y="828597"/>
                  </a:cubicBezTo>
                  <a:cubicBezTo>
                    <a:pt x="109326" y="898054"/>
                    <a:pt x="109326" y="968199"/>
                    <a:pt x="109326" y="1041414"/>
                  </a:cubicBezTo>
                  <a:cubicBezTo>
                    <a:pt x="121664" y="1041414"/>
                    <a:pt x="133063" y="1041852"/>
                    <a:pt x="144462" y="1041289"/>
                  </a:cubicBezTo>
                  <a:cubicBezTo>
                    <a:pt x="162938" y="1040412"/>
                    <a:pt x="170704" y="1053564"/>
                    <a:pt x="171205" y="1063648"/>
                  </a:cubicBezTo>
                  <a:cubicBezTo>
                    <a:pt x="171894" y="1077489"/>
                    <a:pt x="161184" y="1086758"/>
                    <a:pt x="143898" y="1087510"/>
                  </a:cubicBezTo>
                  <a:cubicBezTo>
                    <a:pt x="138449" y="1087760"/>
                    <a:pt x="132938" y="1087447"/>
                    <a:pt x="127489" y="1087635"/>
                  </a:cubicBezTo>
                  <a:cubicBezTo>
                    <a:pt x="122040" y="1087823"/>
                    <a:pt x="116654" y="1088199"/>
                    <a:pt x="111456" y="1088512"/>
                  </a:cubicBezTo>
                  <a:cubicBezTo>
                    <a:pt x="107197" y="1103919"/>
                    <a:pt x="106320" y="1289179"/>
                    <a:pt x="110516" y="1313667"/>
                  </a:cubicBezTo>
                  <a:cubicBezTo>
                    <a:pt x="115902" y="1314231"/>
                    <a:pt x="121790" y="1315045"/>
                    <a:pt x="127739" y="1315358"/>
                  </a:cubicBezTo>
                  <a:cubicBezTo>
                    <a:pt x="134566" y="1315734"/>
                    <a:pt x="141455" y="1315296"/>
                    <a:pt x="148282" y="1315984"/>
                  </a:cubicBezTo>
                  <a:cubicBezTo>
                    <a:pt x="162061" y="1317425"/>
                    <a:pt x="170704" y="1325817"/>
                    <a:pt x="171455" y="1337717"/>
                  </a:cubicBezTo>
                  <a:cubicBezTo>
                    <a:pt x="172207" y="1350118"/>
                    <a:pt x="163126" y="1359888"/>
                    <a:pt x="148470" y="1361830"/>
                  </a:cubicBezTo>
                  <a:cubicBezTo>
                    <a:pt x="142395" y="1362644"/>
                    <a:pt x="136132" y="1362206"/>
                    <a:pt x="129994" y="1362456"/>
                  </a:cubicBezTo>
                  <a:cubicBezTo>
                    <a:pt x="124545" y="1362707"/>
                    <a:pt x="119097" y="1363020"/>
                    <a:pt x="113648" y="1363521"/>
                  </a:cubicBezTo>
                  <a:cubicBezTo>
                    <a:pt x="112458" y="1363646"/>
                    <a:pt x="111393" y="1364836"/>
                    <a:pt x="109138" y="1366214"/>
                  </a:cubicBezTo>
                  <a:cubicBezTo>
                    <a:pt x="109138" y="1443938"/>
                    <a:pt x="109138" y="1522413"/>
                    <a:pt x="109138" y="1603081"/>
                  </a:cubicBezTo>
                  <a:cubicBezTo>
                    <a:pt x="121476" y="1603457"/>
                    <a:pt x="132875" y="1603707"/>
                    <a:pt x="144274" y="1604208"/>
                  </a:cubicBezTo>
                  <a:cubicBezTo>
                    <a:pt x="160871" y="1604897"/>
                    <a:pt x="170766" y="1612914"/>
                    <a:pt x="171393" y="1626066"/>
                  </a:cubicBezTo>
                  <a:cubicBezTo>
                    <a:pt x="172019" y="1639657"/>
                    <a:pt x="161309" y="1649678"/>
                    <a:pt x="144274" y="1650555"/>
                  </a:cubicBezTo>
                  <a:cubicBezTo>
                    <a:pt x="133376" y="1651118"/>
                    <a:pt x="122479" y="1650680"/>
                    <a:pt x="110516" y="1650680"/>
                  </a:cubicBezTo>
                  <a:cubicBezTo>
                    <a:pt x="109577" y="1656630"/>
                    <a:pt x="108199" y="1661076"/>
                    <a:pt x="108199" y="1665586"/>
                  </a:cubicBezTo>
                  <a:cubicBezTo>
                    <a:pt x="108011" y="1701222"/>
                    <a:pt x="107698" y="1736859"/>
                    <a:pt x="108199" y="1772433"/>
                  </a:cubicBezTo>
                  <a:cubicBezTo>
                    <a:pt x="108825" y="1816399"/>
                    <a:pt x="135130" y="1843080"/>
                    <a:pt x="178846" y="1843456"/>
                  </a:cubicBezTo>
                  <a:cubicBezTo>
                    <a:pt x="241852" y="1843957"/>
                    <a:pt x="304795" y="1843581"/>
                    <a:pt x="370181" y="1843581"/>
                  </a:cubicBezTo>
                  <a:cubicBezTo>
                    <a:pt x="370807" y="1833435"/>
                    <a:pt x="371934" y="1824228"/>
                    <a:pt x="371934" y="1815021"/>
                  </a:cubicBezTo>
                  <a:cubicBezTo>
                    <a:pt x="371997" y="1549219"/>
                    <a:pt x="371997" y="1283417"/>
                    <a:pt x="371997" y="1017614"/>
                  </a:cubicBezTo>
                  <a:cubicBezTo>
                    <a:pt x="371997" y="1010788"/>
                    <a:pt x="371747" y="1003898"/>
                    <a:pt x="372122" y="997072"/>
                  </a:cubicBezTo>
                  <a:cubicBezTo>
                    <a:pt x="373187" y="978220"/>
                    <a:pt x="379701" y="971769"/>
                    <a:pt x="398803" y="970454"/>
                  </a:cubicBezTo>
                  <a:cubicBezTo>
                    <a:pt x="404940" y="970016"/>
                    <a:pt x="411141" y="970204"/>
                    <a:pt x="417279" y="970204"/>
                  </a:cubicBezTo>
                  <a:cubicBezTo>
                    <a:pt x="503583" y="970204"/>
                    <a:pt x="589887" y="970204"/>
                    <a:pt x="676254" y="970204"/>
                  </a:cubicBezTo>
                  <a:cubicBezTo>
                    <a:pt x="681766" y="970204"/>
                    <a:pt x="687215" y="970078"/>
                    <a:pt x="692663" y="970391"/>
                  </a:cubicBezTo>
                  <a:cubicBezTo>
                    <a:pt x="714208" y="971456"/>
                    <a:pt x="720596" y="977782"/>
                    <a:pt x="721724" y="999139"/>
                  </a:cubicBezTo>
                  <a:cubicBezTo>
                    <a:pt x="722100" y="1006654"/>
                    <a:pt x="721912" y="1014232"/>
                    <a:pt x="721912" y="1021748"/>
                  </a:cubicBezTo>
                  <a:cubicBezTo>
                    <a:pt x="721912" y="1285484"/>
                    <a:pt x="721912" y="1549219"/>
                    <a:pt x="721912" y="1813017"/>
                  </a:cubicBezTo>
                  <a:cubicBezTo>
                    <a:pt x="721912" y="1822349"/>
                    <a:pt x="721912" y="1831744"/>
                    <a:pt x="721912" y="1842328"/>
                  </a:cubicBezTo>
                  <a:cubicBezTo>
                    <a:pt x="771765" y="1842328"/>
                    <a:pt x="818613" y="1842328"/>
                    <a:pt x="867401" y="1842328"/>
                  </a:cubicBezTo>
                  <a:cubicBezTo>
                    <a:pt x="867840" y="1831305"/>
                    <a:pt x="868654" y="1821222"/>
                    <a:pt x="868654" y="1811201"/>
                  </a:cubicBezTo>
                  <a:cubicBezTo>
                    <a:pt x="868717" y="1350181"/>
                    <a:pt x="868717" y="889160"/>
                    <a:pt x="868717" y="428077"/>
                  </a:cubicBezTo>
                  <a:cubicBezTo>
                    <a:pt x="868717" y="419872"/>
                    <a:pt x="868403" y="411605"/>
                    <a:pt x="869092" y="403401"/>
                  </a:cubicBezTo>
                  <a:cubicBezTo>
                    <a:pt x="870470" y="385990"/>
                    <a:pt x="877422" y="379226"/>
                    <a:pt x="895021" y="377660"/>
                  </a:cubicBezTo>
                  <a:cubicBezTo>
                    <a:pt x="899781" y="377221"/>
                    <a:pt x="904604" y="377409"/>
                    <a:pt x="909426" y="377409"/>
                  </a:cubicBezTo>
                  <a:cubicBezTo>
                    <a:pt x="999175" y="377409"/>
                    <a:pt x="1088924" y="377409"/>
                    <a:pt x="1178673" y="377409"/>
                  </a:cubicBezTo>
                  <a:cubicBezTo>
                    <a:pt x="1183496" y="377409"/>
                    <a:pt x="1188318" y="377221"/>
                    <a:pt x="1193078" y="377660"/>
                  </a:cubicBezTo>
                  <a:cubicBezTo>
                    <a:pt x="1210552" y="379288"/>
                    <a:pt x="1217441" y="386240"/>
                    <a:pt x="1218569" y="403651"/>
                  </a:cubicBezTo>
                  <a:cubicBezTo>
                    <a:pt x="1219070" y="411167"/>
                    <a:pt x="1218756" y="418745"/>
                    <a:pt x="1218756" y="426261"/>
                  </a:cubicBezTo>
                  <a:cubicBezTo>
                    <a:pt x="1218756" y="888659"/>
                    <a:pt x="1218756" y="1351120"/>
                    <a:pt x="1218756" y="1813518"/>
                  </a:cubicBezTo>
                  <a:cubicBezTo>
                    <a:pt x="1218506" y="1822975"/>
                    <a:pt x="1218506" y="1832370"/>
                    <a:pt x="1218506" y="1842516"/>
                  </a:cubicBezTo>
                  <a:close/>
                  <a:moveTo>
                    <a:pt x="1168464" y="1842516"/>
                  </a:moveTo>
                  <a:cubicBezTo>
                    <a:pt x="1169842" y="1840199"/>
                    <a:pt x="1170844" y="1839134"/>
                    <a:pt x="1171095" y="1837944"/>
                  </a:cubicBezTo>
                  <a:cubicBezTo>
                    <a:pt x="1171659" y="1835251"/>
                    <a:pt x="1172034" y="1832558"/>
                    <a:pt x="1172034" y="1829802"/>
                  </a:cubicBezTo>
                  <a:cubicBezTo>
                    <a:pt x="1172034" y="1365337"/>
                    <a:pt x="1172034" y="900872"/>
                    <a:pt x="1171972" y="436407"/>
                  </a:cubicBezTo>
                  <a:cubicBezTo>
                    <a:pt x="1171972" y="433714"/>
                    <a:pt x="1171158" y="431021"/>
                    <a:pt x="1170657" y="428390"/>
                  </a:cubicBezTo>
                  <a:cubicBezTo>
                    <a:pt x="1170531" y="427764"/>
                    <a:pt x="1170218" y="427075"/>
                    <a:pt x="1169780" y="426574"/>
                  </a:cubicBezTo>
                  <a:cubicBezTo>
                    <a:pt x="1169341" y="426073"/>
                    <a:pt x="1168652" y="425760"/>
                    <a:pt x="1167275" y="424820"/>
                  </a:cubicBezTo>
                  <a:cubicBezTo>
                    <a:pt x="1084853" y="424820"/>
                    <a:pt x="1001555" y="424820"/>
                    <a:pt x="919009" y="424820"/>
                  </a:cubicBezTo>
                  <a:cubicBezTo>
                    <a:pt x="917568" y="427200"/>
                    <a:pt x="916566" y="428328"/>
                    <a:pt x="916253" y="429518"/>
                  </a:cubicBezTo>
                  <a:cubicBezTo>
                    <a:pt x="915689" y="432148"/>
                    <a:pt x="915251" y="434904"/>
                    <a:pt x="915251" y="437597"/>
                  </a:cubicBezTo>
                  <a:cubicBezTo>
                    <a:pt x="915188" y="901373"/>
                    <a:pt x="915188" y="1365149"/>
                    <a:pt x="915251" y="1828925"/>
                  </a:cubicBezTo>
                  <a:cubicBezTo>
                    <a:pt x="915251" y="1832307"/>
                    <a:pt x="916128" y="1835689"/>
                    <a:pt x="916629" y="1839009"/>
                  </a:cubicBezTo>
                  <a:cubicBezTo>
                    <a:pt x="916754" y="1839635"/>
                    <a:pt x="917192" y="1840261"/>
                    <a:pt x="917568" y="1840700"/>
                  </a:cubicBezTo>
                  <a:cubicBezTo>
                    <a:pt x="918007" y="1841201"/>
                    <a:pt x="918633" y="1841577"/>
                    <a:pt x="919698" y="1842453"/>
                  </a:cubicBezTo>
                  <a:cubicBezTo>
                    <a:pt x="1002620" y="1842516"/>
                    <a:pt x="1085918" y="1842516"/>
                    <a:pt x="1168464" y="1842516"/>
                  </a:cubicBezTo>
                  <a:close/>
                  <a:moveTo>
                    <a:pt x="1415039" y="688869"/>
                  </a:moveTo>
                  <a:cubicBezTo>
                    <a:pt x="1410718" y="713608"/>
                    <a:pt x="1411469" y="1825293"/>
                    <a:pt x="1415666" y="1842328"/>
                  </a:cubicBezTo>
                  <a:cubicBezTo>
                    <a:pt x="1499152" y="1842328"/>
                    <a:pt x="1582951" y="1842328"/>
                    <a:pt x="1666499" y="1842328"/>
                  </a:cubicBezTo>
                  <a:cubicBezTo>
                    <a:pt x="1671134" y="1818717"/>
                    <a:pt x="1670195" y="704902"/>
                    <a:pt x="1665435" y="688869"/>
                  </a:cubicBezTo>
                  <a:cubicBezTo>
                    <a:pt x="1582512" y="688869"/>
                    <a:pt x="1499214" y="688869"/>
                    <a:pt x="1415039" y="688869"/>
                  </a:cubicBezTo>
                  <a:close/>
                  <a:moveTo>
                    <a:pt x="420285" y="1018366"/>
                  </a:moveTo>
                  <a:cubicBezTo>
                    <a:pt x="419408" y="1023251"/>
                    <a:pt x="418469" y="1025882"/>
                    <a:pt x="418469" y="1028512"/>
                  </a:cubicBezTo>
                  <a:cubicBezTo>
                    <a:pt x="418343" y="1295442"/>
                    <a:pt x="418343" y="1562434"/>
                    <a:pt x="418343" y="1829364"/>
                  </a:cubicBezTo>
                  <a:cubicBezTo>
                    <a:pt x="418343" y="1832746"/>
                    <a:pt x="419220" y="1836128"/>
                    <a:pt x="419784" y="1839447"/>
                  </a:cubicBezTo>
                  <a:cubicBezTo>
                    <a:pt x="419909" y="1840011"/>
                    <a:pt x="420473" y="1840574"/>
                    <a:pt x="420911" y="1841013"/>
                  </a:cubicBezTo>
                  <a:cubicBezTo>
                    <a:pt x="421350" y="1841514"/>
                    <a:pt x="421913" y="1841890"/>
                    <a:pt x="422540" y="1842391"/>
                  </a:cubicBezTo>
                  <a:cubicBezTo>
                    <a:pt x="505712" y="1842391"/>
                    <a:pt x="588948" y="1842391"/>
                    <a:pt x="671870" y="1842391"/>
                  </a:cubicBezTo>
                  <a:cubicBezTo>
                    <a:pt x="676818" y="1821284"/>
                    <a:pt x="676254" y="1035402"/>
                    <a:pt x="671181" y="1018366"/>
                  </a:cubicBezTo>
                  <a:cubicBezTo>
                    <a:pt x="588322" y="1018366"/>
                    <a:pt x="505086" y="1018366"/>
                    <a:pt x="420285" y="1018366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图形 4"/>
            <p:cNvGrpSpPr/>
            <p:nvPr/>
          </p:nvGrpSpPr>
          <p:grpSpPr>
            <a:xfrm>
              <a:off x="5704590" y="3981271"/>
              <a:ext cx="557526" cy="531469"/>
              <a:chOff x="4963618" y="132112"/>
              <a:chExt cx="1990814" cy="1897769"/>
            </a:xfrm>
            <a:solidFill>
              <a:schemeClr val="bg1"/>
            </a:solidFill>
          </p:grpSpPr>
          <p:sp>
            <p:nvSpPr>
              <p:cNvPr id="41" name="任意多边形: 形状 40"/>
              <p:cNvSpPr/>
              <p:nvPr/>
            </p:nvSpPr>
            <p:spPr>
              <a:xfrm>
                <a:off x="4963618" y="132112"/>
                <a:ext cx="1897002" cy="1897769"/>
              </a:xfrm>
              <a:custGeom>
                <a:avLst/>
                <a:gdLst>
                  <a:gd name="connsiteX0" fmla="*/ 1867283 w 1897002"/>
                  <a:gd name="connsiteY0" fmla="*/ 924583 h 1897769"/>
                  <a:gd name="connsiteX1" fmla="*/ 1842607 w 1897002"/>
                  <a:gd name="connsiteY1" fmla="*/ 924395 h 1897769"/>
                  <a:gd name="connsiteX2" fmla="*/ 1022841 w 1897002"/>
                  <a:gd name="connsiteY2" fmla="*/ 924395 h 1897769"/>
                  <a:gd name="connsiteX3" fmla="*/ 991776 w 1897002"/>
                  <a:gd name="connsiteY3" fmla="*/ 924395 h 1897769"/>
                  <a:gd name="connsiteX4" fmla="*/ 1007183 w 1897002"/>
                  <a:gd name="connsiteY4" fmla="*/ 896650 h 1897769"/>
                  <a:gd name="connsiteX5" fmla="*/ 1422985 w 1897002"/>
                  <a:gd name="connsiteY5" fmla="*/ 176216 h 1897769"/>
                  <a:gd name="connsiteX6" fmla="*/ 1430062 w 1897002"/>
                  <a:gd name="connsiteY6" fmla="*/ 163690 h 1897769"/>
                  <a:gd name="connsiteX7" fmla="*/ 1419728 w 1897002"/>
                  <a:gd name="connsiteY7" fmla="*/ 125422 h 1897769"/>
                  <a:gd name="connsiteX8" fmla="*/ 1410709 w 1897002"/>
                  <a:gd name="connsiteY8" fmla="*/ 120475 h 1897769"/>
                  <a:gd name="connsiteX9" fmla="*/ 1069626 w 1897002"/>
                  <a:gd name="connsiteY9" fmla="*/ 8242 h 1897769"/>
                  <a:gd name="connsiteX10" fmla="*/ 721089 w 1897002"/>
                  <a:gd name="connsiteY10" fmla="*/ 28158 h 1897769"/>
                  <a:gd name="connsiteX11" fmla="*/ 192115 w 1897002"/>
                  <a:gd name="connsiteY11" fmla="*/ 378010 h 1897769"/>
                  <a:gd name="connsiteX12" fmla="*/ 22387 w 1897002"/>
                  <a:gd name="connsiteY12" fmla="*/ 1151304 h 1897769"/>
                  <a:gd name="connsiteX13" fmla="*/ 251739 w 1897002"/>
                  <a:gd name="connsiteY13" fmla="*/ 1592283 h 1897769"/>
                  <a:gd name="connsiteX14" fmla="*/ 804888 w 1897002"/>
                  <a:gd name="connsiteY14" fmla="*/ 1886457 h 1897769"/>
                  <a:gd name="connsiteX15" fmla="*/ 1139709 w 1897002"/>
                  <a:gd name="connsiteY15" fmla="*/ 1877939 h 1897769"/>
                  <a:gd name="connsiteX16" fmla="*/ 1510166 w 1897002"/>
                  <a:gd name="connsiteY16" fmla="*/ 1713284 h 1897769"/>
                  <a:gd name="connsiteX17" fmla="*/ 1815613 w 1897002"/>
                  <a:gd name="connsiteY17" fmla="*/ 1333495 h 1897769"/>
                  <a:gd name="connsiteX18" fmla="*/ 1891709 w 1897002"/>
                  <a:gd name="connsiteY18" fmla="*/ 1051221 h 1897769"/>
                  <a:gd name="connsiteX19" fmla="*/ 1896970 w 1897002"/>
                  <a:gd name="connsiteY19" fmla="*/ 954896 h 1897769"/>
                  <a:gd name="connsiteX20" fmla="*/ 1867283 w 1897002"/>
                  <a:gd name="connsiteY20" fmla="*/ 924583 h 1897769"/>
                  <a:gd name="connsiteX21" fmla="*/ 1279186 w 1897002"/>
                  <a:gd name="connsiteY21" fmla="*/ 1784808 h 1897769"/>
                  <a:gd name="connsiteX22" fmla="*/ 182846 w 1897002"/>
                  <a:gd name="connsiteY22" fmla="*/ 1420614 h 1897769"/>
                  <a:gd name="connsiteX23" fmla="*/ 333596 w 1897002"/>
                  <a:gd name="connsiteY23" fmla="*/ 292833 h 1897769"/>
                  <a:gd name="connsiteX24" fmla="*/ 1375198 w 1897002"/>
                  <a:gd name="connsiteY24" fmla="*/ 159806 h 1897769"/>
                  <a:gd name="connsiteX25" fmla="*/ 1363611 w 1897002"/>
                  <a:gd name="connsiteY25" fmla="*/ 180725 h 1897769"/>
                  <a:gd name="connsiteX26" fmla="*/ 940420 w 1897002"/>
                  <a:gd name="connsiteY26" fmla="*/ 913685 h 1897769"/>
                  <a:gd name="connsiteX27" fmla="*/ 927393 w 1897002"/>
                  <a:gd name="connsiteY27" fmla="*/ 936984 h 1897769"/>
                  <a:gd name="connsiteX28" fmla="*/ 949125 w 1897002"/>
                  <a:gd name="connsiteY28" fmla="*/ 973184 h 1897769"/>
                  <a:gd name="connsiteX29" fmla="*/ 969668 w 1897002"/>
                  <a:gd name="connsiteY29" fmla="*/ 973372 h 1897769"/>
                  <a:gd name="connsiteX30" fmla="*/ 1818369 w 1897002"/>
                  <a:gd name="connsiteY30" fmla="*/ 973372 h 1897769"/>
                  <a:gd name="connsiteX31" fmla="*/ 1844486 w 1897002"/>
                  <a:gd name="connsiteY31" fmla="*/ 973372 h 1897769"/>
                  <a:gd name="connsiteX32" fmla="*/ 1279186 w 1897002"/>
                  <a:gd name="connsiteY32" fmla="*/ 1784808 h 1897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897002" h="1897769">
                    <a:moveTo>
                      <a:pt x="1867283" y="924583"/>
                    </a:moveTo>
                    <a:cubicBezTo>
                      <a:pt x="1859079" y="924207"/>
                      <a:pt x="1850874" y="924395"/>
                      <a:pt x="1842607" y="924395"/>
                    </a:cubicBezTo>
                    <a:cubicBezTo>
                      <a:pt x="1569352" y="924395"/>
                      <a:pt x="1296096" y="924395"/>
                      <a:pt x="1022841" y="924395"/>
                    </a:cubicBezTo>
                    <a:cubicBezTo>
                      <a:pt x="1014073" y="924395"/>
                      <a:pt x="1005305" y="924395"/>
                      <a:pt x="991776" y="924395"/>
                    </a:cubicBezTo>
                    <a:cubicBezTo>
                      <a:pt x="998666" y="911994"/>
                      <a:pt x="1002799" y="904291"/>
                      <a:pt x="1007183" y="896650"/>
                    </a:cubicBezTo>
                    <a:cubicBezTo>
                      <a:pt x="1145784" y="656526"/>
                      <a:pt x="1284385" y="416402"/>
                      <a:pt x="1422985" y="176216"/>
                    </a:cubicBezTo>
                    <a:cubicBezTo>
                      <a:pt x="1425365" y="172082"/>
                      <a:pt x="1427870" y="167948"/>
                      <a:pt x="1430062" y="163690"/>
                    </a:cubicBezTo>
                    <a:cubicBezTo>
                      <a:pt x="1438705" y="146404"/>
                      <a:pt x="1435699" y="135443"/>
                      <a:pt x="1419728" y="125422"/>
                    </a:cubicBezTo>
                    <a:cubicBezTo>
                      <a:pt x="1416847" y="123606"/>
                      <a:pt x="1413716" y="122166"/>
                      <a:pt x="1410709" y="120475"/>
                    </a:cubicBezTo>
                    <a:cubicBezTo>
                      <a:pt x="1304175" y="61289"/>
                      <a:pt x="1190439" y="24087"/>
                      <a:pt x="1069626" y="8242"/>
                    </a:cubicBezTo>
                    <a:cubicBezTo>
                      <a:pt x="952194" y="-7165"/>
                      <a:pt x="835577" y="-1216"/>
                      <a:pt x="721089" y="28158"/>
                    </a:cubicBezTo>
                    <a:cubicBezTo>
                      <a:pt x="504702" y="83586"/>
                      <a:pt x="325830" y="198199"/>
                      <a:pt x="192115" y="378010"/>
                    </a:cubicBezTo>
                    <a:cubicBezTo>
                      <a:pt x="19882" y="609741"/>
                      <a:pt x="-36109" y="868780"/>
                      <a:pt x="22387" y="1151304"/>
                    </a:cubicBezTo>
                    <a:cubicBezTo>
                      <a:pt x="57209" y="1319341"/>
                      <a:pt x="134871" y="1466835"/>
                      <a:pt x="251739" y="1592283"/>
                    </a:cubicBezTo>
                    <a:cubicBezTo>
                      <a:pt x="401988" y="1753556"/>
                      <a:pt x="586622" y="1851885"/>
                      <a:pt x="804888" y="1886457"/>
                    </a:cubicBezTo>
                    <a:cubicBezTo>
                      <a:pt x="917121" y="1904244"/>
                      <a:pt x="1028791" y="1900799"/>
                      <a:pt x="1139709" y="1877939"/>
                    </a:cubicBezTo>
                    <a:cubicBezTo>
                      <a:pt x="1275053" y="1850069"/>
                      <a:pt x="1398810" y="1795330"/>
                      <a:pt x="1510166" y="1713284"/>
                    </a:cubicBezTo>
                    <a:cubicBezTo>
                      <a:pt x="1645384" y="1613640"/>
                      <a:pt x="1747033" y="1486876"/>
                      <a:pt x="1815613" y="1333495"/>
                    </a:cubicBezTo>
                    <a:cubicBezTo>
                      <a:pt x="1855885" y="1243433"/>
                      <a:pt x="1880686" y="1149050"/>
                      <a:pt x="1891709" y="1051221"/>
                    </a:cubicBezTo>
                    <a:cubicBezTo>
                      <a:pt x="1895341" y="1019343"/>
                      <a:pt x="1896030" y="987025"/>
                      <a:pt x="1896970" y="954896"/>
                    </a:cubicBezTo>
                    <a:cubicBezTo>
                      <a:pt x="1897596" y="933414"/>
                      <a:pt x="1889204" y="925648"/>
                      <a:pt x="1867283" y="924583"/>
                    </a:cubicBezTo>
                    <a:close/>
                    <a:moveTo>
                      <a:pt x="1279186" y="1784808"/>
                    </a:moveTo>
                    <a:cubicBezTo>
                      <a:pt x="872341" y="1945893"/>
                      <a:pt x="412949" y="1793201"/>
                      <a:pt x="182846" y="1420614"/>
                    </a:cubicBezTo>
                    <a:cubicBezTo>
                      <a:pt x="-40118" y="1059614"/>
                      <a:pt x="18128" y="588385"/>
                      <a:pt x="333596" y="292833"/>
                    </a:cubicBezTo>
                    <a:cubicBezTo>
                      <a:pt x="646935" y="-715"/>
                      <a:pt x="1084031" y="-6852"/>
                      <a:pt x="1375198" y="159806"/>
                    </a:cubicBezTo>
                    <a:cubicBezTo>
                      <a:pt x="1371377" y="166696"/>
                      <a:pt x="1367620" y="173773"/>
                      <a:pt x="1363611" y="180725"/>
                    </a:cubicBezTo>
                    <a:cubicBezTo>
                      <a:pt x="1222569" y="425045"/>
                      <a:pt x="1081463" y="669365"/>
                      <a:pt x="940420" y="913685"/>
                    </a:cubicBezTo>
                    <a:cubicBezTo>
                      <a:pt x="935973" y="921389"/>
                      <a:pt x="930963" y="928842"/>
                      <a:pt x="927393" y="936984"/>
                    </a:cubicBezTo>
                    <a:cubicBezTo>
                      <a:pt x="919000" y="955836"/>
                      <a:pt x="928645" y="971681"/>
                      <a:pt x="949125" y="973184"/>
                    </a:cubicBezTo>
                    <a:cubicBezTo>
                      <a:pt x="955952" y="973685"/>
                      <a:pt x="962841" y="973372"/>
                      <a:pt x="969668" y="973372"/>
                    </a:cubicBezTo>
                    <a:cubicBezTo>
                      <a:pt x="1252568" y="973372"/>
                      <a:pt x="1535469" y="973372"/>
                      <a:pt x="1818369" y="973372"/>
                    </a:cubicBezTo>
                    <a:cubicBezTo>
                      <a:pt x="1827137" y="973372"/>
                      <a:pt x="1835843" y="973372"/>
                      <a:pt x="1844486" y="973372"/>
                    </a:cubicBezTo>
                    <a:cubicBezTo>
                      <a:pt x="1848807" y="1240051"/>
                      <a:pt x="1682712" y="1625039"/>
                      <a:pt x="1279186" y="178480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6091497" y="231023"/>
                <a:ext cx="862934" cy="755228"/>
              </a:xfrm>
              <a:custGeom>
                <a:avLst/>
                <a:gdLst>
                  <a:gd name="connsiteX0" fmla="*/ 862723 w 862934"/>
                  <a:gd name="connsiteY0" fmla="*/ 719639 h 755228"/>
                  <a:gd name="connsiteX1" fmla="*/ 851700 w 862934"/>
                  <a:gd name="connsiteY1" fmla="*/ 599076 h 755228"/>
                  <a:gd name="connsiteX2" fmla="*/ 653851 w 862934"/>
                  <a:gd name="connsiteY2" fmla="*/ 175133 h 755228"/>
                  <a:gd name="connsiteX3" fmla="*/ 456253 w 862934"/>
                  <a:gd name="connsiteY3" fmla="*/ 9539 h 755228"/>
                  <a:gd name="connsiteX4" fmla="*/ 406336 w 862934"/>
                  <a:gd name="connsiteY4" fmla="*/ 21501 h 755228"/>
                  <a:gd name="connsiteX5" fmla="*/ 404270 w 862934"/>
                  <a:gd name="connsiteY5" fmla="*/ 25071 h 755228"/>
                  <a:gd name="connsiteX6" fmla="*/ 10076 w 862934"/>
                  <a:gd name="connsiteY6" fmla="*/ 703481 h 755228"/>
                  <a:gd name="connsiteX7" fmla="*/ 2310 w 862934"/>
                  <a:gd name="connsiteY7" fmla="*/ 717948 h 755228"/>
                  <a:gd name="connsiteX8" fmla="*/ 20472 w 862934"/>
                  <a:gd name="connsiteY8" fmla="*/ 752144 h 755228"/>
                  <a:gd name="connsiteX9" fmla="*/ 42957 w 862934"/>
                  <a:gd name="connsiteY9" fmla="*/ 753334 h 755228"/>
                  <a:gd name="connsiteX10" fmla="*/ 431326 w 862934"/>
                  <a:gd name="connsiteY10" fmla="*/ 753397 h 755228"/>
                  <a:gd name="connsiteX11" fmla="*/ 431326 w 862934"/>
                  <a:gd name="connsiteY11" fmla="*/ 755213 h 755228"/>
                  <a:gd name="connsiteX12" fmla="*/ 827900 w 862934"/>
                  <a:gd name="connsiteY12" fmla="*/ 755151 h 755228"/>
                  <a:gd name="connsiteX13" fmla="*/ 862723 w 862934"/>
                  <a:gd name="connsiteY13" fmla="*/ 719639 h 755228"/>
                  <a:gd name="connsiteX14" fmla="*/ 66819 w 862934"/>
                  <a:gd name="connsiteY14" fmla="*/ 703731 h 755228"/>
                  <a:gd name="connsiteX15" fmla="*/ 441660 w 862934"/>
                  <a:gd name="connsiteY15" fmla="*/ 58891 h 755228"/>
                  <a:gd name="connsiteX16" fmla="*/ 703454 w 862934"/>
                  <a:gd name="connsiteY16" fmla="*/ 327575 h 755228"/>
                  <a:gd name="connsiteX17" fmla="*/ 813057 w 862934"/>
                  <a:gd name="connsiteY17" fmla="*/ 703731 h 755228"/>
                  <a:gd name="connsiteX18" fmla="*/ 66819 w 862934"/>
                  <a:gd name="connsiteY18" fmla="*/ 703731 h 75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62934" h="755228">
                    <a:moveTo>
                      <a:pt x="862723" y="719639"/>
                    </a:moveTo>
                    <a:cubicBezTo>
                      <a:pt x="860092" y="679368"/>
                      <a:pt x="857775" y="638909"/>
                      <a:pt x="851700" y="599076"/>
                    </a:cubicBezTo>
                    <a:cubicBezTo>
                      <a:pt x="827211" y="438618"/>
                      <a:pt x="760510" y="297450"/>
                      <a:pt x="653851" y="175133"/>
                    </a:cubicBezTo>
                    <a:cubicBezTo>
                      <a:pt x="596670" y="109559"/>
                      <a:pt x="530845" y="54319"/>
                      <a:pt x="456253" y="9539"/>
                    </a:cubicBezTo>
                    <a:cubicBezTo>
                      <a:pt x="430825" y="-5743"/>
                      <a:pt x="420992" y="-3300"/>
                      <a:pt x="406336" y="21501"/>
                    </a:cubicBezTo>
                    <a:cubicBezTo>
                      <a:pt x="405648" y="22691"/>
                      <a:pt x="404959" y="23881"/>
                      <a:pt x="404270" y="25071"/>
                    </a:cubicBezTo>
                    <a:cubicBezTo>
                      <a:pt x="272872" y="251228"/>
                      <a:pt x="141474" y="477323"/>
                      <a:pt x="10076" y="703481"/>
                    </a:cubicBezTo>
                    <a:cubicBezTo>
                      <a:pt x="7320" y="708241"/>
                      <a:pt x="4376" y="712875"/>
                      <a:pt x="2310" y="717948"/>
                    </a:cubicBezTo>
                    <a:cubicBezTo>
                      <a:pt x="-4204" y="734044"/>
                      <a:pt x="3437" y="748762"/>
                      <a:pt x="20472" y="752144"/>
                    </a:cubicBezTo>
                    <a:cubicBezTo>
                      <a:pt x="27738" y="753585"/>
                      <a:pt x="35441" y="753334"/>
                      <a:pt x="42957" y="753334"/>
                    </a:cubicBezTo>
                    <a:cubicBezTo>
                      <a:pt x="172413" y="753397"/>
                      <a:pt x="301869" y="753397"/>
                      <a:pt x="431326" y="753397"/>
                    </a:cubicBezTo>
                    <a:cubicBezTo>
                      <a:pt x="431326" y="754023"/>
                      <a:pt x="431326" y="754650"/>
                      <a:pt x="431326" y="755213"/>
                    </a:cubicBezTo>
                    <a:cubicBezTo>
                      <a:pt x="563538" y="755213"/>
                      <a:pt x="695688" y="755276"/>
                      <a:pt x="827900" y="755151"/>
                    </a:cubicBezTo>
                    <a:cubicBezTo>
                      <a:pt x="855583" y="755088"/>
                      <a:pt x="864476" y="746883"/>
                      <a:pt x="862723" y="719639"/>
                    </a:cubicBezTo>
                    <a:close/>
                    <a:moveTo>
                      <a:pt x="66819" y="703731"/>
                    </a:moveTo>
                    <a:cubicBezTo>
                      <a:pt x="192642" y="487344"/>
                      <a:pt x="316588" y="274026"/>
                      <a:pt x="441660" y="58891"/>
                    </a:cubicBezTo>
                    <a:cubicBezTo>
                      <a:pt x="551451" y="128160"/>
                      <a:pt x="638381" y="217158"/>
                      <a:pt x="703454" y="327575"/>
                    </a:cubicBezTo>
                    <a:cubicBezTo>
                      <a:pt x="771470" y="443002"/>
                      <a:pt x="807483" y="567761"/>
                      <a:pt x="813057" y="703731"/>
                    </a:cubicBezTo>
                    <a:cubicBezTo>
                      <a:pt x="563789" y="703731"/>
                      <a:pt x="317527" y="703731"/>
                      <a:pt x="66819" y="70373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3" name="图形 4"/>
            <p:cNvGrpSpPr/>
            <p:nvPr/>
          </p:nvGrpSpPr>
          <p:grpSpPr>
            <a:xfrm>
              <a:off x="6472045" y="2618325"/>
              <a:ext cx="548194" cy="58268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44" name="任意多边形: 形状 43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2904040" y="2635915"/>
              <a:ext cx="2313971" cy="1337916"/>
              <a:chOff x="3420884" y="2635915"/>
              <a:chExt cx="1797135" cy="1337916"/>
            </a:xfrm>
          </p:grpSpPr>
          <p:cxnSp>
            <p:nvCxnSpPr>
              <p:cNvPr id="46" name="直接连接符 45"/>
              <p:cNvCxnSpPr/>
              <p:nvPr/>
            </p:nvCxnSpPr>
            <p:spPr>
              <a:xfrm>
                <a:off x="3420884" y="2635915"/>
                <a:ext cx="1232614" cy="0"/>
              </a:xfrm>
              <a:prstGeom prst="line">
                <a:avLst/>
              </a:prstGeom>
              <a:ln w="635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  <a:miter lim="800000"/>
                <a:headEnd type="none" w="med" len="med"/>
                <a:tailEnd type="oval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3985405" y="3973831"/>
                <a:ext cx="1232614" cy="0"/>
              </a:xfrm>
              <a:prstGeom prst="line">
                <a:avLst/>
              </a:prstGeom>
              <a:ln w="635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  <a:miter lim="800000"/>
                <a:headEnd type="none" w="med" len="med"/>
                <a:tailEnd type="oval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49"/>
            <p:cNvGrpSpPr/>
            <p:nvPr/>
          </p:nvGrpSpPr>
          <p:grpSpPr>
            <a:xfrm flipH="1">
              <a:off x="7501615" y="2635915"/>
              <a:ext cx="2461535" cy="1337916"/>
              <a:chOff x="8704151" y="2635915"/>
              <a:chExt cx="1755868" cy="1337916"/>
            </a:xfrm>
          </p:grpSpPr>
          <p:cxnSp>
            <p:nvCxnSpPr>
              <p:cNvPr id="48" name="直接连接符 47"/>
              <p:cNvCxnSpPr/>
              <p:nvPr/>
            </p:nvCxnSpPr>
            <p:spPr>
              <a:xfrm>
                <a:off x="9227405" y="2635915"/>
                <a:ext cx="1232614" cy="0"/>
              </a:xfrm>
              <a:prstGeom prst="line">
                <a:avLst/>
              </a:prstGeom>
              <a:ln w="635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  <a:miter lim="800000"/>
                <a:headEnd type="none" w="med" len="med"/>
                <a:tailEnd type="oval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8704151" y="3973831"/>
                <a:ext cx="1232614" cy="0"/>
              </a:xfrm>
              <a:prstGeom prst="line">
                <a:avLst/>
              </a:prstGeom>
              <a:ln w="635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ysDash"/>
                <a:miter lim="800000"/>
                <a:headEnd type="none" w="med" len="med"/>
                <a:tailEnd type="oval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矩形 50"/>
            <p:cNvSpPr/>
            <p:nvPr>
              <p:custDataLst>
                <p:tags r:id="rId1"/>
              </p:custDataLst>
            </p:nvPr>
          </p:nvSpPr>
          <p:spPr>
            <a:xfrm>
              <a:off x="7698398" y="2225184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752467" y="2608199"/>
              <a:ext cx="3552767" cy="831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54" name="矩形 53"/>
            <p:cNvSpPr/>
            <p:nvPr>
              <p:custDataLst>
                <p:tags r:id="rId2"/>
              </p:custDataLst>
            </p:nvPr>
          </p:nvSpPr>
          <p:spPr>
            <a:xfrm>
              <a:off x="8410633" y="356110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410633" y="4010272"/>
              <a:ext cx="3552767" cy="831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56" name="矩形 55"/>
            <p:cNvSpPr/>
            <p:nvPr>
              <p:custDataLst>
                <p:tags r:id="rId3"/>
              </p:custDataLst>
            </p:nvPr>
          </p:nvSpPr>
          <p:spPr>
            <a:xfrm>
              <a:off x="2981079" y="2231126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923519" y="2608199"/>
              <a:ext cx="3552767" cy="831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4"/>
              </p:custDataLst>
            </p:nvPr>
          </p:nvSpPr>
          <p:spPr>
            <a:xfrm>
              <a:off x="3591622" y="3564785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700803" y="4010271"/>
              <a:ext cx="3552767" cy="831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1493584" y="1469965"/>
            <a:ext cx="9204832" cy="1032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您的正文已经简明扼要，字字珠玑，但信息却错综复杂，需要用更多的文字来表述；但请您尽可能提炼思想的精髓，否则容易造成观者的阅读压力，适得其反。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工作基本情况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12635" y="1558335"/>
            <a:ext cx="10942755" cy="4211128"/>
            <a:chOff x="612635" y="1558335"/>
            <a:chExt cx="10942755" cy="4211128"/>
          </a:xfrm>
        </p:grpSpPr>
        <p:sp>
          <p:nvSpPr>
            <p:cNvPr id="11" name="六边形 10"/>
            <p:cNvSpPr/>
            <p:nvPr/>
          </p:nvSpPr>
          <p:spPr>
            <a:xfrm rot="5400000">
              <a:off x="4225334" y="1816358"/>
              <a:ext cx="3741329" cy="3225283"/>
            </a:xfrm>
            <a:prstGeom prst="hexagon">
              <a:avLst/>
            </a:prstGeom>
            <a:solidFill>
              <a:schemeClr val="bg1"/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六边形 9"/>
            <p:cNvSpPr/>
            <p:nvPr/>
          </p:nvSpPr>
          <p:spPr>
            <a:xfrm rot="5400000">
              <a:off x="4442932" y="2003943"/>
              <a:ext cx="3306134" cy="2850115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accent5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54" t="11768" r="28354" b="11768"/>
            <a:stretch>
              <a:fillRect/>
            </a:stretch>
          </p:blipFill>
          <p:spPr>
            <a:xfrm>
              <a:off x="4809964" y="1936546"/>
              <a:ext cx="2573195" cy="2984908"/>
            </a:xfrm>
            <a:custGeom>
              <a:avLst/>
              <a:gdLst>
                <a:gd name="connsiteX0" fmla="*/ 1585911 w 3171823"/>
                <a:gd name="connsiteY0" fmla="*/ 0 h 3679317"/>
                <a:gd name="connsiteX1" fmla="*/ 3171823 w 3171823"/>
                <a:gd name="connsiteY1" fmla="*/ 792956 h 3679317"/>
                <a:gd name="connsiteX2" fmla="*/ 3171823 w 3171823"/>
                <a:gd name="connsiteY2" fmla="*/ 2886361 h 3679317"/>
                <a:gd name="connsiteX3" fmla="*/ 1585911 w 3171823"/>
                <a:gd name="connsiteY3" fmla="*/ 3679317 h 3679317"/>
                <a:gd name="connsiteX4" fmla="*/ 0 w 3171823"/>
                <a:gd name="connsiteY4" fmla="*/ 2886361 h 3679317"/>
                <a:gd name="connsiteX5" fmla="*/ 0 w 3171823"/>
                <a:gd name="connsiteY5" fmla="*/ 792956 h 367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1823" h="3679317">
                  <a:moveTo>
                    <a:pt x="1585911" y="0"/>
                  </a:moveTo>
                  <a:lnTo>
                    <a:pt x="3171823" y="792956"/>
                  </a:lnTo>
                  <a:lnTo>
                    <a:pt x="3171823" y="2886361"/>
                  </a:lnTo>
                  <a:lnTo>
                    <a:pt x="1585911" y="3679317"/>
                  </a:lnTo>
                  <a:lnTo>
                    <a:pt x="0" y="2886361"/>
                  </a:lnTo>
                  <a:lnTo>
                    <a:pt x="0" y="792956"/>
                  </a:lnTo>
                  <a:close/>
                </a:path>
              </a:pathLst>
            </a:custGeom>
          </p:spPr>
        </p:pic>
        <p:sp>
          <p:nvSpPr>
            <p:cNvPr id="12" name="椭圆 11"/>
            <p:cNvSpPr/>
            <p:nvPr/>
          </p:nvSpPr>
          <p:spPr>
            <a:xfrm>
              <a:off x="4314505" y="2060102"/>
              <a:ext cx="707762" cy="70776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1</a:t>
              </a:r>
              <a:endPara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4314505" y="4090137"/>
              <a:ext cx="707762" cy="70776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3</a:t>
              </a:r>
              <a:endPara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7169730" y="2060102"/>
              <a:ext cx="707762" cy="70776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2</a:t>
              </a:r>
              <a:endPara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7167176" y="4090137"/>
              <a:ext cx="707762" cy="70776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4</a:t>
              </a:r>
              <a:endParaRPr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7991418" y="2182890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9422958" y="2317642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991419" y="2571671"/>
              <a:ext cx="3057582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4"/>
              </p:custDataLst>
            </p:nvPr>
          </p:nvSpPr>
          <p:spPr>
            <a:xfrm>
              <a:off x="7991418" y="420555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422958" y="4340304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991419" y="4594333"/>
              <a:ext cx="3057582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 flipH="1">
              <a:off x="612635" y="4205552"/>
              <a:ext cx="3563972" cy="1563911"/>
              <a:chOff x="749942" y="4205552"/>
              <a:chExt cx="3563972" cy="1563911"/>
            </a:xfrm>
          </p:grpSpPr>
          <p:sp>
            <p:nvSpPr>
              <p:cNvPr id="24" name="矩形 23"/>
              <p:cNvSpPr/>
              <p:nvPr>
                <p:custDataLst>
                  <p:tags r:id="rId5"/>
                </p:custDataLst>
              </p:nvPr>
            </p:nvSpPr>
            <p:spPr>
              <a:xfrm>
                <a:off x="749942" y="4205552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2181482" y="4340304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pPr algn="r"/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749943" y="4594333"/>
                <a:ext cx="3057582" cy="11751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 flipH="1">
              <a:off x="612635" y="2182890"/>
              <a:ext cx="3563972" cy="1563911"/>
              <a:chOff x="749942" y="4205552"/>
              <a:chExt cx="3563972" cy="1563911"/>
            </a:xfrm>
          </p:grpSpPr>
          <p:sp>
            <p:nvSpPr>
              <p:cNvPr id="28" name="矩形 27"/>
              <p:cNvSpPr/>
              <p:nvPr>
                <p:custDataLst>
                  <p:tags r:id="rId6"/>
                </p:custDataLst>
              </p:nvPr>
            </p:nvSpPr>
            <p:spPr>
              <a:xfrm>
                <a:off x="749942" y="4205552"/>
                <a:ext cx="2270124" cy="37692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请输入文字</a:t>
                </a: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2181482" y="4340304"/>
                <a:ext cx="2132432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</a:defRPr>
                </a:lvl1pPr>
              </a:lstStyle>
              <a:p>
                <a:pPr algn="r"/>
                <a:r>
                  <a:rPr lang="zh-CN" altLang="en-US" sz="700" dirty="0">
                    <a:sym typeface="+mn-lt"/>
                  </a:rPr>
                  <a:t>DAILY REPORT</a:t>
                </a:r>
                <a:r>
                  <a:rPr lang="en-US" altLang="zh-CN" sz="700" dirty="0">
                    <a:sym typeface="+mn-lt"/>
                  </a:rPr>
                  <a:t> </a:t>
                </a:r>
                <a:r>
                  <a:rPr lang="zh-CN" altLang="en-US" sz="700" dirty="0">
                    <a:sym typeface="+mn-lt"/>
                  </a:rPr>
                  <a:t>INTRODUCTION</a:t>
                </a:r>
                <a:endParaRPr lang="zh-CN" altLang="en-US" sz="700" dirty="0">
                  <a:sym typeface="+mn-lt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749943" y="4594333"/>
                <a:ext cx="3057582" cy="11751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您的正文已经简明扼要，字字珠玑，但信息却错综复杂，需要用更多的文字来表述；但请您尽可能提炼思想的精髓，否则容易造成观者的阅读压力，适得其反。</a:t>
                </a: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416045" y="741204"/>
            <a:ext cx="1359909" cy="1359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</a:t>
            </a:r>
            <a:endParaRPr lang="zh-CN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135152" y="1272674"/>
            <a:ext cx="1523332" cy="296970"/>
            <a:chOff x="2738232" y="1027005"/>
            <a:chExt cx="1523332" cy="361950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flipH="1">
            <a:off x="7530386" y="1272674"/>
            <a:ext cx="1523332" cy="296970"/>
            <a:chOff x="2738232" y="1027005"/>
            <a:chExt cx="1523332" cy="36195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3028950" y="1207980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738232" y="102700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2738232" y="1388955"/>
              <a:ext cx="1232614" cy="0"/>
            </a:xfrm>
            <a:prstGeom prst="line">
              <a:avLst/>
            </a:prstGeom>
            <a:ln w="63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med" len="med"/>
              <a:tailEnd type="oval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任意多边形: 形状 14"/>
          <p:cNvSpPr/>
          <p:nvPr/>
        </p:nvSpPr>
        <p:spPr>
          <a:xfrm flipH="1">
            <a:off x="-9154" y="5230578"/>
            <a:ext cx="12045120" cy="1627422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495300" y="5656222"/>
            <a:ext cx="13500100" cy="1201778"/>
          </a:xfrm>
          <a:custGeom>
            <a:avLst/>
            <a:gdLst>
              <a:gd name="connsiteX0" fmla="*/ 0 w 13500100"/>
              <a:gd name="connsiteY0" fmla="*/ 1201778 h 1201778"/>
              <a:gd name="connsiteX1" fmla="*/ 2730500 w 13500100"/>
              <a:gd name="connsiteY1" fmla="*/ 58778 h 1201778"/>
              <a:gd name="connsiteX2" fmla="*/ 6223000 w 13500100"/>
              <a:gd name="connsiteY2" fmla="*/ 642978 h 1201778"/>
              <a:gd name="connsiteX3" fmla="*/ 10299700 w 13500100"/>
              <a:gd name="connsiteY3" fmla="*/ 7978 h 1201778"/>
              <a:gd name="connsiteX4" fmla="*/ 13500100 w 13500100"/>
              <a:gd name="connsiteY4" fmla="*/ 1189078 h 120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00100" h="1201778">
                <a:moveTo>
                  <a:pt x="0" y="1201778"/>
                </a:moveTo>
                <a:cubicBezTo>
                  <a:pt x="846666" y="676844"/>
                  <a:pt x="1693333" y="151911"/>
                  <a:pt x="2730500" y="58778"/>
                </a:cubicBezTo>
                <a:cubicBezTo>
                  <a:pt x="3767667" y="-34355"/>
                  <a:pt x="4961467" y="651445"/>
                  <a:pt x="6223000" y="642978"/>
                </a:cubicBezTo>
                <a:cubicBezTo>
                  <a:pt x="7484533" y="634511"/>
                  <a:pt x="9086850" y="-83039"/>
                  <a:pt x="10299700" y="7978"/>
                </a:cubicBezTo>
                <a:cubicBezTo>
                  <a:pt x="11512550" y="98995"/>
                  <a:pt x="12506325" y="644036"/>
                  <a:pt x="13500100" y="1189078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292100" y="5439044"/>
            <a:ext cx="13208000" cy="1308645"/>
          </a:xfrm>
          <a:custGeom>
            <a:avLst/>
            <a:gdLst>
              <a:gd name="connsiteX0" fmla="*/ 0 w 13208000"/>
              <a:gd name="connsiteY0" fmla="*/ 215902 h 1308645"/>
              <a:gd name="connsiteX1" fmla="*/ 2857500 w 13208000"/>
              <a:gd name="connsiteY1" fmla="*/ 1295402 h 1308645"/>
              <a:gd name="connsiteX2" fmla="*/ 6350000 w 13208000"/>
              <a:gd name="connsiteY2" fmla="*/ 2 h 1308645"/>
              <a:gd name="connsiteX3" fmla="*/ 9779000 w 13208000"/>
              <a:gd name="connsiteY3" fmla="*/ 1308102 h 1308645"/>
              <a:gd name="connsiteX4" fmla="*/ 13208000 w 13208000"/>
              <a:gd name="connsiteY4" fmla="*/ 127002 h 130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8000" h="1308645">
                <a:moveTo>
                  <a:pt x="0" y="215902"/>
                </a:moveTo>
                <a:cubicBezTo>
                  <a:pt x="899583" y="773643"/>
                  <a:pt x="1799167" y="1331385"/>
                  <a:pt x="2857500" y="1295402"/>
                </a:cubicBezTo>
                <a:cubicBezTo>
                  <a:pt x="3915833" y="1259419"/>
                  <a:pt x="5196417" y="-2115"/>
                  <a:pt x="6350000" y="2"/>
                </a:cubicBezTo>
                <a:cubicBezTo>
                  <a:pt x="7503583" y="2119"/>
                  <a:pt x="8636000" y="1286935"/>
                  <a:pt x="9779000" y="1308102"/>
                </a:cubicBezTo>
                <a:cubicBezTo>
                  <a:pt x="10922000" y="1329269"/>
                  <a:pt x="12065000" y="728135"/>
                  <a:pt x="13208000" y="127002"/>
                </a:cubicBezTo>
              </a:path>
            </a:pathLst>
          </a:custGeom>
          <a:noFill/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46880" y="5968280"/>
            <a:ext cx="12045120" cy="889720"/>
          </a:xfrm>
          <a:custGeom>
            <a:avLst/>
            <a:gdLst>
              <a:gd name="connsiteX0" fmla="*/ 424620 w 12045120"/>
              <a:gd name="connsiteY0" fmla="*/ 1500422 h 1627422"/>
              <a:gd name="connsiteX1" fmla="*/ 62670 w 12045120"/>
              <a:gd name="connsiteY1" fmla="*/ 1627422 h 1627422"/>
              <a:gd name="connsiteX2" fmla="*/ 0 w 12045120"/>
              <a:gd name="connsiteY2" fmla="*/ 1627422 h 1627422"/>
              <a:gd name="connsiteX3" fmla="*/ 69913 w 12045120"/>
              <a:gd name="connsiteY3" fmla="*/ 1606884 h 1627422"/>
              <a:gd name="connsiteX4" fmla="*/ 424620 w 12045120"/>
              <a:gd name="connsiteY4" fmla="*/ 1500422 h 1627422"/>
              <a:gd name="connsiteX5" fmla="*/ 11511720 w 12045120"/>
              <a:gd name="connsiteY5" fmla="*/ 1822 h 1627422"/>
              <a:gd name="connsiteX6" fmla="*/ 11969019 w 12045120"/>
              <a:gd name="connsiteY6" fmla="*/ 155909 h 1627422"/>
              <a:gd name="connsiteX7" fmla="*/ 12045120 w 12045120"/>
              <a:gd name="connsiteY7" fmla="*/ 205256 h 1627422"/>
              <a:gd name="connsiteX8" fmla="*/ 12045120 w 12045120"/>
              <a:gd name="connsiteY8" fmla="*/ 1627422 h 1627422"/>
              <a:gd name="connsiteX9" fmla="*/ 72833 w 12045120"/>
              <a:gd name="connsiteY9" fmla="*/ 1627422 h 1627422"/>
              <a:gd name="connsiteX10" fmla="*/ 473039 w 12045120"/>
              <a:gd name="connsiteY10" fmla="*/ 1490897 h 1627422"/>
              <a:gd name="connsiteX11" fmla="*/ 2253420 w 12045120"/>
              <a:gd name="connsiteY11" fmla="*/ 1055922 h 1627422"/>
              <a:gd name="connsiteX12" fmla="*/ 5441120 w 12045120"/>
              <a:gd name="connsiteY12" fmla="*/ 1373422 h 1627422"/>
              <a:gd name="connsiteX13" fmla="*/ 9060620 w 12045120"/>
              <a:gd name="connsiteY13" fmla="*/ 967022 h 1627422"/>
              <a:gd name="connsiteX14" fmla="*/ 11511720 w 12045120"/>
              <a:gd name="connsiteY14" fmla="*/ 1822 h 162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045120" h="1627422">
                <a:moveTo>
                  <a:pt x="424620" y="1500422"/>
                </a:moveTo>
                <a:lnTo>
                  <a:pt x="62670" y="1627422"/>
                </a:lnTo>
                <a:lnTo>
                  <a:pt x="0" y="1627422"/>
                </a:lnTo>
                <a:lnTo>
                  <a:pt x="69913" y="1606884"/>
                </a:lnTo>
                <a:cubicBezTo>
                  <a:pt x="220627" y="1562996"/>
                  <a:pt x="348949" y="1525822"/>
                  <a:pt x="424620" y="1500422"/>
                </a:cubicBezTo>
                <a:close/>
                <a:moveTo>
                  <a:pt x="11511720" y="1822"/>
                </a:moveTo>
                <a:cubicBezTo>
                  <a:pt x="11668882" y="12935"/>
                  <a:pt x="11823664" y="70085"/>
                  <a:pt x="11969019" y="155909"/>
                </a:cubicBezTo>
                <a:lnTo>
                  <a:pt x="12045120" y="205256"/>
                </a:lnTo>
                <a:lnTo>
                  <a:pt x="12045120" y="1627422"/>
                </a:lnTo>
                <a:lnTo>
                  <a:pt x="72833" y="1627422"/>
                </a:lnTo>
                <a:lnTo>
                  <a:pt x="473039" y="1490897"/>
                </a:lnTo>
                <a:cubicBezTo>
                  <a:pt x="1065970" y="1294576"/>
                  <a:pt x="1723195" y="1105664"/>
                  <a:pt x="2253420" y="1055922"/>
                </a:cubicBezTo>
                <a:cubicBezTo>
                  <a:pt x="3313870" y="956439"/>
                  <a:pt x="4306587" y="1388239"/>
                  <a:pt x="5441120" y="1373422"/>
                </a:cubicBezTo>
                <a:cubicBezTo>
                  <a:pt x="6575653" y="1358605"/>
                  <a:pt x="8048853" y="1195622"/>
                  <a:pt x="9060620" y="967022"/>
                </a:cubicBezTo>
                <a:cubicBezTo>
                  <a:pt x="10072387" y="738422"/>
                  <a:pt x="10883070" y="-42628"/>
                  <a:pt x="11511720" y="18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47700" y="6146800"/>
            <a:ext cx="1201778" cy="12017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975465" y="2708836"/>
            <a:ext cx="82410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完成情况概述</a:t>
            </a:r>
            <a:endParaRPr lang="zh-CN" altLang="en-US" sz="5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229870" y="3686743"/>
            <a:ext cx="5732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REPORT</a:t>
            </a:r>
            <a:r>
              <a: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  <a:endParaRPr lang="zh-CN" altLang="en-US" sz="1400" spc="3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完成情况概述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: 圆角 79"/>
          <p:cNvSpPr/>
          <p:nvPr/>
        </p:nvSpPr>
        <p:spPr>
          <a:xfrm>
            <a:off x="2162978" y="2354983"/>
            <a:ext cx="1638657" cy="461666"/>
          </a:xfrm>
          <a:prstGeom prst="roundRect">
            <a:avLst>
              <a:gd name="adj" fmla="val 43996"/>
            </a:avLst>
          </a:prstGeom>
          <a:solidFill>
            <a:schemeClr val="accent5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dirty="0">
                <a:solidFill>
                  <a:prstClr val="white"/>
                </a:solidFill>
                <a:cs typeface="+mn-ea"/>
                <a:sym typeface="+mn-lt"/>
              </a:rPr>
              <a:t>请输入文字</a:t>
            </a:r>
            <a:endParaRPr lang="zh-CN" altLang="en-US" sz="1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7426433" y="2602793"/>
            <a:ext cx="810029" cy="0"/>
          </a:xfrm>
          <a:prstGeom prst="straightConnector1">
            <a:avLst/>
          </a:prstGeom>
          <a:ln w="19050" cap="rnd">
            <a:solidFill>
              <a:srgbClr val="1C326B"/>
            </a:solidFill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3955537" y="2602793"/>
            <a:ext cx="810029" cy="0"/>
          </a:xfrm>
          <a:prstGeom prst="straightConnector1">
            <a:avLst/>
          </a:prstGeom>
          <a:ln w="19050" cap="rnd">
            <a:solidFill>
              <a:srgbClr val="1C326B"/>
            </a:solidFill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7327381" y="3656521"/>
            <a:ext cx="443249" cy="334158"/>
          </a:xfrm>
          <a:prstGeom prst="straightConnector1">
            <a:avLst/>
          </a:prstGeom>
          <a:ln w="19050" cap="rnd">
            <a:solidFill>
              <a:srgbClr val="1C326B"/>
            </a:solidFill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096000" y="4173687"/>
            <a:ext cx="0" cy="388814"/>
          </a:xfrm>
          <a:prstGeom prst="straightConnector1">
            <a:avLst/>
          </a:prstGeom>
          <a:ln w="19050" cap="rnd">
            <a:solidFill>
              <a:srgbClr val="1C326B"/>
            </a:solidFill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4421369" y="3656521"/>
            <a:ext cx="443249" cy="334158"/>
          </a:xfrm>
          <a:prstGeom prst="straightConnector1">
            <a:avLst/>
          </a:prstGeom>
          <a:ln w="19050" cap="rnd">
            <a:solidFill>
              <a:srgbClr val="1C326B"/>
            </a:solidFill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5157850" y="2067820"/>
            <a:ext cx="1859683" cy="1859682"/>
            <a:chOff x="4961959" y="1896461"/>
            <a:chExt cx="2268082" cy="2268081"/>
          </a:xfrm>
        </p:grpSpPr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4961959" y="1896461"/>
              <a:ext cx="2268082" cy="2268081"/>
            </a:xfrm>
            <a:prstGeom prst="ellipse">
              <a:avLst/>
            </a:prstGeom>
            <a:noFill/>
            <a:ln w="19050">
              <a:solidFill>
                <a:schemeClr val="bg1">
                  <a:lumMod val="85000"/>
                  <a:alpha val="4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PA_ 2"/>
            <p:cNvSpPr>
              <a:spLocks noChangeAspect="1"/>
            </p:cNvSpPr>
            <p:nvPr>
              <p:custDataLst>
                <p:tags r:id="rId1"/>
              </p:custDataLst>
            </p:nvPr>
          </p:nvSpPr>
          <p:spPr>
            <a:xfrm>
              <a:off x="5123965" y="2062463"/>
              <a:ext cx="1944070" cy="1944069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217017" y="2465860"/>
              <a:ext cx="1757966" cy="10134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400" b="1" spc="50" dirty="0">
                  <a:solidFill>
                    <a:schemeClr val="bg1"/>
                  </a:solidFill>
                  <a:cs typeface="+mn-ea"/>
                  <a:sym typeface="+mn-lt"/>
                </a:rPr>
                <a:t>完成</a:t>
              </a:r>
              <a:endParaRPr lang="en-US" altLang="zh-CN" sz="2400" b="1" spc="50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lvl="0" algn="ctr">
                <a:defRPr/>
              </a:pPr>
              <a:r>
                <a:rPr lang="zh-CN" altLang="en-US" sz="2400" b="1" spc="50" dirty="0">
                  <a:solidFill>
                    <a:schemeClr val="bg1"/>
                  </a:solidFill>
                  <a:cs typeface="+mn-ea"/>
                  <a:sym typeface="+mn-lt"/>
                </a:rPr>
                <a:t>情况概述</a:t>
              </a:r>
              <a:endParaRPr lang="zh-CN" altLang="en-US" sz="2400" b="1" spc="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矩形: 圆角 79"/>
          <p:cNvSpPr/>
          <p:nvPr/>
        </p:nvSpPr>
        <p:spPr>
          <a:xfrm>
            <a:off x="8390365" y="2354983"/>
            <a:ext cx="1638657" cy="461666"/>
          </a:xfrm>
          <a:prstGeom prst="roundRect">
            <a:avLst>
              <a:gd name="adj" fmla="val 43996"/>
            </a:avLst>
          </a:prstGeom>
          <a:solidFill>
            <a:schemeClr val="accent5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dirty="0">
                <a:solidFill>
                  <a:prstClr val="white"/>
                </a:solidFill>
                <a:cs typeface="+mn-ea"/>
                <a:sym typeface="+mn-lt"/>
              </a:rPr>
              <a:t>请输入文字</a:t>
            </a:r>
            <a:endParaRPr lang="zh-CN" altLang="en-US" sz="1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9" name="矩形: 圆角 79"/>
          <p:cNvSpPr/>
          <p:nvPr/>
        </p:nvSpPr>
        <p:spPr>
          <a:xfrm>
            <a:off x="7831447" y="4067175"/>
            <a:ext cx="1638657" cy="461666"/>
          </a:xfrm>
          <a:prstGeom prst="roundRect">
            <a:avLst>
              <a:gd name="adj" fmla="val 43996"/>
            </a:avLst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dirty="0">
                <a:solidFill>
                  <a:prstClr val="white"/>
                </a:solidFill>
                <a:cs typeface="+mn-ea"/>
                <a:sym typeface="+mn-lt"/>
              </a:rPr>
              <a:t>请输入文字</a:t>
            </a:r>
            <a:endParaRPr lang="zh-CN" altLang="en-US" sz="1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0" name="矩形: 圆角 79"/>
          <p:cNvSpPr/>
          <p:nvPr/>
        </p:nvSpPr>
        <p:spPr>
          <a:xfrm>
            <a:off x="2721894" y="4067175"/>
            <a:ext cx="1638657" cy="461666"/>
          </a:xfrm>
          <a:prstGeom prst="roundRect">
            <a:avLst>
              <a:gd name="adj" fmla="val 43996"/>
            </a:avLst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dirty="0">
                <a:solidFill>
                  <a:prstClr val="white"/>
                </a:solidFill>
                <a:cs typeface="+mn-ea"/>
                <a:sym typeface="+mn-lt"/>
              </a:rPr>
              <a:t>请输入文字</a:t>
            </a:r>
            <a:endParaRPr lang="zh-CN" altLang="en-US" sz="1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1" name="矩形: 圆角 79"/>
          <p:cNvSpPr/>
          <p:nvPr/>
        </p:nvSpPr>
        <p:spPr>
          <a:xfrm>
            <a:off x="5276671" y="4714875"/>
            <a:ext cx="1638657" cy="461666"/>
          </a:xfrm>
          <a:prstGeom prst="roundRect">
            <a:avLst>
              <a:gd name="adj" fmla="val 43996"/>
            </a:avLst>
          </a:prstGeom>
          <a:solidFill>
            <a:schemeClr val="accent5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600" dirty="0">
                <a:solidFill>
                  <a:prstClr val="white"/>
                </a:solidFill>
                <a:cs typeface="+mn-ea"/>
                <a:sym typeface="+mn-lt"/>
              </a:rPr>
              <a:t>请输入文字</a:t>
            </a:r>
            <a:endParaRPr lang="zh-CN" altLang="en-US" sz="1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390365" y="2919454"/>
            <a:ext cx="2992620" cy="831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单击此处输入你的正文，请尽量言简意赅的阐述观点；根据需要可酌情增减文字，以便观者可以准确理解您所传达的信息。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973794" y="4614085"/>
            <a:ext cx="2992620" cy="831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单击此处输入你的正文，请尽量言简意赅的阐述观点；根据需要可酌情增减文字，以便观者可以准确理解您所传达的信息。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92378" y="2919454"/>
            <a:ext cx="2992620" cy="831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单击此处输入你的正文，请尽量言简意赅的阐述观点；根据需要可酌情增减文字，以便观者可以准确理解您所传达的信息。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225584" y="4614085"/>
            <a:ext cx="2992620" cy="831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单击此处输入你的正文，请尽量言简意赅的阐述观点；根据需要可酌情增减文字，以便观者可以准确理解您所传达的信息。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599689" y="5257510"/>
            <a:ext cx="2992620" cy="831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单击此处输入你的正文，请尽量言简意赅的阐述观点；根据需要可酌情增减文字，以便观者可以准确理解您所传达的信息。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3"/>
          <p:cNvSpPr/>
          <p:nvPr/>
        </p:nvSpPr>
        <p:spPr>
          <a:xfrm flipV="1">
            <a:off x="341086" y="-14515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直角三角形 3"/>
          <p:cNvSpPr/>
          <p:nvPr/>
        </p:nvSpPr>
        <p:spPr>
          <a:xfrm flipV="1">
            <a:off x="0" y="-1"/>
            <a:ext cx="711200" cy="1146630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  <a:gd name="connsiteX0-9" fmla="*/ 0 w 1335314"/>
              <a:gd name="connsiteY0-10" fmla="*/ 928914 h 928914"/>
              <a:gd name="connsiteX1-11" fmla="*/ 0 w 1335314"/>
              <a:gd name="connsiteY1-12" fmla="*/ 0 h 928914"/>
              <a:gd name="connsiteX2-13" fmla="*/ 1335314 w 1335314"/>
              <a:gd name="connsiteY2-14" fmla="*/ 928914 h 928914"/>
              <a:gd name="connsiteX3-15" fmla="*/ 0 w 1335314"/>
              <a:gd name="connsiteY3-16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1453403" y="344912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直角三角形 3"/>
          <p:cNvSpPr/>
          <p:nvPr/>
        </p:nvSpPr>
        <p:spPr>
          <a:xfrm flipV="1">
            <a:off x="0" y="-1"/>
            <a:ext cx="1335314" cy="928914"/>
          </a:xfrm>
          <a:custGeom>
            <a:avLst/>
            <a:gdLst>
              <a:gd name="connsiteX0" fmla="*/ 0 w 1335314"/>
              <a:gd name="connsiteY0" fmla="*/ 928914 h 928914"/>
              <a:gd name="connsiteX1" fmla="*/ 0 w 1335314"/>
              <a:gd name="connsiteY1" fmla="*/ 0 h 928914"/>
              <a:gd name="connsiteX2" fmla="*/ 1335314 w 1335314"/>
              <a:gd name="connsiteY2" fmla="*/ 928914 h 928914"/>
              <a:gd name="connsiteX3" fmla="*/ 0 w 1335314"/>
              <a:gd name="connsiteY3" fmla="*/ 928914 h 928914"/>
              <a:gd name="connsiteX0-1" fmla="*/ 0 w 1335314"/>
              <a:gd name="connsiteY0-2" fmla="*/ 928914 h 928914"/>
              <a:gd name="connsiteX1-3" fmla="*/ 0 w 1335314"/>
              <a:gd name="connsiteY1-4" fmla="*/ 0 h 928914"/>
              <a:gd name="connsiteX2-5" fmla="*/ 1335314 w 1335314"/>
              <a:gd name="connsiteY2-6" fmla="*/ 928914 h 928914"/>
              <a:gd name="connsiteX3-7" fmla="*/ 0 w 1335314"/>
              <a:gd name="connsiteY3-8" fmla="*/ 928914 h 92891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35314" h="928914">
                <a:moveTo>
                  <a:pt x="0" y="928914"/>
                </a:moveTo>
                <a:lnTo>
                  <a:pt x="0" y="0"/>
                </a:lnTo>
                <a:cubicBezTo>
                  <a:pt x="445105" y="309638"/>
                  <a:pt x="991809" y="198361"/>
                  <a:pt x="1335314" y="928914"/>
                </a:cubicBezTo>
                <a:lnTo>
                  <a:pt x="0" y="9289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76400" y="311704"/>
            <a:ext cx="31335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spc="3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完成情况概述</a:t>
            </a:r>
            <a:endParaRPr lang="zh-CN" altLang="en-US" sz="30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37714" y="1517311"/>
            <a:ext cx="10716572" cy="4805739"/>
            <a:chOff x="737714" y="1555411"/>
            <a:chExt cx="10716572" cy="4805739"/>
          </a:xfrm>
        </p:grpSpPr>
        <p:sp>
          <p:nvSpPr>
            <p:cNvPr id="36" name="矩形: 圆角 35"/>
            <p:cNvSpPr/>
            <p:nvPr/>
          </p:nvSpPr>
          <p:spPr>
            <a:xfrm>
              <a:off x="4436031" y="3233986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737714" y="155541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1018061" y="155541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1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1" name="矩形: 圆角 10"/>
            <p:cNvSpPr/>
            <p:nvPr/>
          </p:nvSpPr>
          <p:spPr>
            <a:xfrm>
              <a:off x="4436031" y="155541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822621" y="155541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27000" sx="101000" sy="101000" algn="ctr" rotWithShape="0">
                <a:schemeClr val="tx1">
                  <a:lumMod val="85000"/>
                  <a:lumOff val="1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8134350" y="155541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10627183" y="155541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3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737714" y="3233987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1018061" y="3233987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27000" sx="101000" sy="101000" algn="ctr" rotWithShape="0">
                <a:schemeClr val="tx1">
                  <a:lumMod val="85000"/>
                  <a:lumOff val="1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4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5822621" y="3233987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5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8134350" y="3233987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10627183" y="3233987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27000" sx="101000" sy="101000" algn="ctr" rotWithShape="0">
                <a:schemeClr val="tx1">
                  <a:lumMod val="85000"/>
                  <a:lumOff val="1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6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: 圆角 20"/>
            <p:cNvSpPr/>
            <p:nvPr/>
          </p:nvSpPr>
          <p:spPr>
            <a:xfrm>
              <a:off x="737714" y="491256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1018061" y="491256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7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3" name="矩形: 圆角 22"/>
            <p:cNvSpPr/>
            <p:nvPr/>
          </p:nvSpPr>
          <p:spPr>
            <a:xfrm>
              <a:off x="4436031" y="491256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822621" y="491256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127000" sx="101000" sy="101000" algn="ctr" rotWithShape="0">
                <a:schemeClr val="tx1">
                  <a:lumMod val="85000"/>
                  <a:lumOff val="1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8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: 圆角 24"/>
            <p:cNvSpPr/>
            <p:nvPr/>
          </p:nvSpPr>
          <p:spPr>
            <a:xfrm>
              <a:off x="8134350" y="4912561"/>
              <a:ext cx="3319936" cy="1448589"/>
            </a:xfrm>
            <a:prstGeom prst="roundRect">
              <a:avLst>
                <a:gd name="adj" fmla="val 9524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10627183" y="4912561"/>
              <a:ext cx="546756" cy="319515"/>
            </a:xfrm>
            <a:custGeom>
              <a:avLst/>
              <a:gdLst>
                <a:gd name="connsiteX0" fmla="*/ 9315 w 546756"/>
                <a:gd name="connsiteY0" fmla="*/ 0 h 319515"/>
                <a:gd name="connsiteX1" fmla="*/ 537441 w 546756"/>
                <a:gd name="connsiteY1" fmla="*/ 0 h 319515"/>
                <a:gd name="connsiteX2" fmla="*/ 546756 w 546756"/>
                <a:gd name="connsiteY2" fmla="*/ 46137 h 319515"/>
                <a:gd name="connsiteX3" fmla="*/ 273378 w 546756"/>
                <a:gd name="connsiteY3" fmla="*/ 319515 h 319515"/>
                <a:gd name="connsiteX4" fmla="*/ 0 w 546756"/>
                <a:gd name="connsiteY4" fmla="*/ 46137 h 319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756" h="319515">
                  <a:moveTo>
                    <a:pt x="9315" y="0"/>
                  </a:moveTo>
                  <a:lnTo>
                    <a:pt x="537441" y="0"/>
                  </a:lnTo>
                  <a:lnTo>
                    <a:pt x="546756" y="46137"/>
                  </a:lnTo>
                  <a:cubicBezTo>
                    <a:pt x="546756" y="197120"/>
                    <a:pt x="424361" y="319515"/>
                    <a:pt x="273378" y="319515"/>
                  </a:cubicBezTo>
                  <a:cubicBezTo>
                    <a:pt x="122395" y="319515"/>
                    <a:pt x="0" y="197120"/>
                    <a:pt x="0" y="4613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127000" sx="101000" sy="101000" algn="ctr" rotWithShape="0">
                <a:srgbClr val="113ECC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prstClr val="white"/>
                  </a:solidFill>
                  <a:cs typeface="+mn-ea"/>
                  <a:sym typeface="+mn-lt"/>
                </a:rPr>
                <a:t>9</a:t>
              </a:r>
              <a:endParaRPr lang="zh-CN" altLang="en-US" sz="12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599689" y="53744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99689" y="37025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4599689" y="201725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8298008" y="201725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901372" y="201725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298008" y="37025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901372" y="37025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8298008" y="53744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901372" y="5374408"/>
              <a:ext cx="2992620" cy="831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单击此处输入你的正文，请尽量言简意赅的阐述观点；根据需要可酌情增减文字，以便观者可以准确理解您所传达的信息。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0.xml><?xml version="1.0" encoding="utf-8"?>
<p:tagLst xmlns:p="http://schemas.openxmlformats.org/presentationml/2006/main">
  <p:tag name="PA" val="v4.2.5"/>
</p:tagLst>
</file>

<file path=ppt/tags/tag1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9.xml><?xml version="1.0" encoding="utf-8"?>
<p:tagLst xmlns:p="http://schemas.openxmlformats.org/presentationml/2006/main">
  <p:tag name="PA" val="v4.2.5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j41iif5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5270</Words>
  <Application>WPS 演示</Application>
  <PresentationFormat>宽屏</PresentationFormat>
  <Paragraphs>438</Paragraphs>
  <Slides>19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</vt:lpstr>
      <vt:lpstr>宋体</vt:lpstr>
      <vt:lpstr>Wingdings</vt:lpstr>
      <vt:lpstr>汉仪雅酷黑 45W</vt:lpstr>
      <vt:lpstr>汉仪雅酷黑 75W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kingsoft</cp:lastModifiedBy>
  <cp:revision>17</cp:revision>
  <dcterms:created xsi:type="dcterms:W3CDTF">2022-10-28T04:04:49Z</dcterms:created>
  <dcterms:modified xsi:type="dcterms:W3CDTF">2022-10-28T04:05:04Z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2052-11.1.0.10390</vt:lpwstr>
  </property>
  <property fmtid="{D5CDD505-2E9C-101B-9397-08002B2CF9AE}" pid="3" name="KSOTemplateUUID">
    <vt:lpwstr>v1.0_mb_616SiwPJ8OI350NTdBGIGA==</vt:lpwstr>
  </property>
</Properties>
</file>

<file path=docProps/thumbnail.jpeg>
</file>